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4"/>
  </p:notesMasterIdLst>
  <p:handoutMasterIdLst>
    <p:handoutMasterId r:id="rId45"/>
  </p:handoutMasterIdLst>
  <p:sldIdLst>
    <p:sldId id="262" r:id="rId2"/>
    <p:sldId id="267" r:id="rId3"/>
    <p:sldId id="274" r:id="rId4"/>
    <p:sldId id="268" r:id="rId5"/>
    <p:sldId id="272" r:id="rId6"/>
    <p:sldId id="273" r:id="rId7"/>
    <p:sldId id="269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88" r:id="rId22"/>
    <p:sldId id="290" r:id="rId23"/>
    <p:sldId id="291" r:id="rId24"/>
    <p:sldId id="28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27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1F77B4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>
        <p:scale>
          <a:sx n="116" d="100"/>
          <a:sy n="116" d="100"/>
        </p:scale>
        <p:origin x="672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18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1775 24575,'5'-8'0,"3"-7"0,5-5 0,3-3 0,1-3 0,-1 7 0,1 2 0,-1 2 0,1 3 0,0-2 0,-1 1 0,1 1 0,-1 2 0,1 1 0,-1 1 0,0 2 0,-1 1 0,-1 1 0,-1 0 0,0 0 0,0 2 0,0 0 0,0 2 0,0 0 0,0 0 0,0 0 0,-1 0 0,2 0 0,-2 0 0,1 0 0,-1 0 0,-1 0 0,1 0 0,-3 0 0,2 0 0,-2 0 0,0 0 0,0 0 0,-1 0 0,1 0 0,0 0 0,0 0 0,1 0 0,0 0 0,0 0 0,1 0 0,1 0 0,0-1 0,1-1 0,-1 0 0,0 0 0,0-1 0,0 1 0,-1 0 0,0-2 0,0 1 0,1-1 0,0 0 0,0 0 0,1-2 0,-1 2 0,2-2 0,1 0 0,1-1 0,1-1 0,-1 0 0,1 0 0,-1-1 0,0-1 0,1-2 0,-1-1 0,1 1 0,-1 0 0,-2 1 0,0 0 0,-2 1 0,0 0 0,0 1 0,0 2 0,-2-1 0,-1 3 0,-1-1 0,-3 0 0,0 1 0,0-2 0,1 2 0,0-2 0,-1 0 0,1 1 0,-2-1 0,1 0 0,1-1 0,0 1 0,3 0 0,0 1 0,0 0 0,2-1 0,1 1 0,0 1 0,-1-1 0,2 1 0,-2-3 0,1 2 0,-1-1 0,0 0 0,2 1 0,-2-2 0,2-1 0,-1 1 0,-2-2 0,0 2 0,0-1 0,0-1 0,1-1 0,1-1 0,0-3 0,3 1 0,0-2 0,2 0 0,-1-3 0,1 0 0,0 0 0,-3-2 0,1-1 0,0-4 0,1-6 0,2-3 0,0-5 0,3-4 0,2-1 0,2-2 0,1 3 0,-4 4 0,-2 6 0,-2 7 0,-3 5 0,-4 4 0,-3 3 0,-4 1 0,-2 1 0,-1 0 0,-1 1 0,0 0 0,0 0 0,0 2 0,0-1 0,0 0 0,0-2 0,2-2 0,2-3 0,3-1 0,3 0 0,2 0 0,-1 3 0,-1-1 0,0 1 0,-2 1 0,1 1 0,0-1 0,0 2 0,-1-2 0,1 2 0,0 2 0,0 2 0,-1 0 0,-1 3 0,-1 0 0,0 2 0,1-1 0,1 1 0,2 0 0,1 0 0,4 2 0,-1 0 0,3 0 0,1-1 0,3 0 0,3 0 0,2 1 0,-2 0 0,-3 1 0,-3 1 0,-5 0 0,-2 0 0,-3 0 0,-2 0 0,0 0 0,-1 0 0,-2 1 0,0 1 0,-1 3 0,1-2 0,1 3 0,-2-2 0,0 2 0,0 1 0,0-1 0,0 1 0,1-1 0,-1 2 0,0-3 0,3 4 0,-3-5 0,4 4 0,-3-4 0,1 1 0,0 1 0,1-1 0,0 0 0,0 1 0,1-1 0,-1 0 0,0 1 0,2-1 0,-4 0 0,1-1 0,-2-2 0,0 1 0,2 0 0,0 1 0,0 1 0,1-1 0,0 1 0,1 0 0,0 2 0,-1 1 0,1 1 0,-1 0 0,0-1 0,0-1 0,0 0 0,1 0 0,-1 0 0,0 0 0,0 0 0,2 1 0,0 1 0,2 0 0,-1 0 0,-3-1 0,0 1 0,-1 0 0,0 0 0,1-1 0,0-1 0,-1 1 0,-1-2 0,-1 1 0,1 1 0,-1 2 0,2 0 0,0 1 0,-2-1 0,0-1 0,0 0 0,0-1 0,0 1 0,-2 0 0,0 0 0,0-1 0,0 0 0,0 0 0,0 0 0,0-1 0,0 1 0,0-1 0,0 0 0,0 0 0,0 1 0,0 1 0,0 0 0,0 1 0,0-1 0,0 3 0,0-6 0,0 6 0,0-8 0,0 5 0,0-4 0,0 1 0,0 1 0,0-1 0,0 1 0,0-1 0,2-1 0,0 1 0,0 0 0,0 0 0,-1 1 0,1 0 0,0 1 0,0 0 0,-1 0 0,-1-1 0,0 0 0,2-2 0,0 1 0,0 1 0,-1 0 0,0 2 0,1-2 0,0 1 0,2-1 0,-2 0 0,1 0 0,1-1 0,-2 1 0,2-2 0,-1 1 0,-1-1 0,3 2 0,-4-2 0,4 2 0,-3-2 0,3 1 0,0 0 0,1 0 0,-1 1 0,0-2 0,0 1 0,-1 1 0,1-4 0,-1 4 0,0-4 0,1 1 0,-1-1 0,0 0 0,0 1 0,1-1 0,0 3 0,-1-1 0,0 0 0,0 0 0,-1-2 0,-1 0 0,1 0 0,-1 1 0,1 1 0,1 0 0,0 0 0,0-1 0,1 0 0,0 0 0,1 0 0,0 1 0,-2 1 0,3 2 0,3 0 0,1 1 0,3 1 0,-1 1 0,-1 1 0,3 2 0,0-2 0,1 3 0,6 0 0,0-2 0,-2-2 0,-3 0 0,-7 0 0,-1 4 0,0 0 0,-2-1 0,-1-2 0,1-4 0,0 0 0,0-1 0,1 0 0,0 1 0,2 1 0,2 1 0,3 3 0,1 0 0,1 1 0,-1-1 0,0-1 0,1 1 0,-1-2 0,1 0 0,-1-1 0,1 1 0,-1-3 0,1-2 0,-1 0 0,1-2 0,-2 1 0,0-1 0,-3-2 0,-2 0 0,0-2 0,-1 0 0,0 0 0,0 0 0,-1 0 0,1 0 0,1 0 0,-1 0 0,1 0 0,1 0 0,0 0 0,1 0 0,1 0 0,2 0 0,0 0 0,2 0 0,3 0 0,3 0 0,2 2 0,0 0 0,0 0 0,-1 0 0,-1-1 0,-2 2 0,0-1 0,-2 0 0,0-2 0,0 0 0,-3 0 0,-1 2 0,-2 1 0,-3 0 0,0 0 0,1 0 0,2 0 0,-1 1 0,1 0 0,0 0 0,1 2 0,2 0 0,1 1 0,-1 0 0,2 1 0,1 0 0,0 1 0,0-2 0,-2-1 0,-1 0 0,1-1 0,-2 1 0,-2-1 0,-1-1 0,-1 1 0,-1-2 0,-1 0 0,-1-1 0,0-2 0,-1 1 0,-1 1 0,-1 0 0,0 0 0,1-2 0,1 0 0,0 0 0,1 2 0,-1 0 0,1 0 0,0 0 0,-2-1 0,1 2 0,0-1 0,0-1 0,1-1 0,-1 0 0,0 1 0,-1 0 0,0 1 0,0 0 0,0 0 0,0-2 0,0 2 0,0 0 0,1 0 0,0-1 0,0 0 0,-1 1 0,1 0 0,0-1 0,1 0 0,0-1 0,0 1 0,0 2 0,1-1 0,0 1 0,-1-1 0,2 0 0,-1 2 0,0-2 0,2 0 0,0 1 0,2-1 0,-1 0 0,1 2 0,-1-2 0,0 0 0,0 0 0,-1-2 0,0 0 0,1 0 0,-1 0 0,1 1 0,-1 1 0,1 1 0,-1-2 0,1 0 0,0-1 0,-1 0 0,1 0 0,0 0 0,1 0 0,-1 0 0,0 0 0,1 0 0,1 0 0,1 0 0,0 0 0,-1 0 0,-1 0 0,0 0 0,0 0 0,-1 0 0,1 0 0,0 0 0,-1 0 0,-1 0 0,0 0 0,-1 0 0,1 0 0,0 0 0,-1 0 0,1 0 0,-1 0 0,-1 0 0,2 0 0,-1 0 0,2 0 0,1 0 0,1 0 0,2 0 0,0 0 0,1 0 0,-1 0 0,0 0 0,3 0 0,0 0 0,0 0 0,0 0 0,-3 0 0,0 0 0,1 0 0,-1 0 0,1 0 0,-1 0 0,0 0 0,-1 0 0,-2 0 0,-1 0 0,0 0 0,0 0 0,-1 0 0,0 0 0,0 0 0,0 0 0,-1 0 0,0 0 0,-1 0 0,-1 0 0,0 0 0,0 0 0,0 0 0,-1 0 0,1-2 0,0 0 0,0-1 0,0 1 0,-2 0 0,0 0 0,1 0 0,0-1 0,1 1 0,0 0 0,2 1 0,-4 0 0,3 1 0,-5-2 0,1 0 0,1 0 0,0 1 0,-1 0 0,2-2 0,-2 1 0,1-2 0,-2 2 0,2 0 0,-1-2 0,0 0 0,-2-3 0,-1-2 0,-1-4 0,-1-2 0,0-2 0,0 0 0,0 4 0,0 1 0,0 2 0,0 2 0,0 1 0,0 2 0,0 0 0,0 0 0,0 0 0,0 0 0,0-1 0,0-2 0,0-3 0,4-1 0,3-2 0,2 0 0,2-1 0,0 0 0,-1 0 0,1 1 0,-2 1 0,0 0 0,1 0 0,-2 0 0,1-1 0,0-1 0,1-1 0,1 0 0,0-1 0,-2 1 0,0-1 0,1 1 0,0 1 0,1 1 0,-1-1 0,-2 0 0,2 0 0,-2 1 0,1 1 0,-1 2 0,0-1 0,1 0 0,-1-1 0,1-1 0,-1 2 0,-2-1 0,1 0 0,-1 0 0,0-1 0,-1 2 0,0-2 0,-1 1 0,-2 0 0,1-2 0,0 1 0,-1-1 0,-1-2 0,-1-2 0,0 0 0,0 0 0,0 0 0,0 4 0,0 2 0,0 3 0,0 2 0,0 0 0,2 0 0,2 0 0,1 0 0,1 0 0,0-2 0,0-1 0,1-1 0,-2 0 0,0 1 0,1-1 0,0-2 0,1-1 0,1 1 0,-2-1 0,-1 3 0,-2 4 0,-1 1 0,0 2 0,-1 1 0,-1-1 0,0 1 0,0 0 0,0 1 0,0-1 0,0 0 0,0 1 0,0-1 0,0 0 0,0 1 0,0-1 0,0 0 0,0 1 0,0 0 0,1-2 0,0-1 0,2 0 0,0-1 0,2 2 0,0-1 0,0-1 0,0-2 0,0-1 0,2 0 0,1-1 0,0-1 0,2 0 0,2-1 0,0-1 0,2-1 0,0 1 0,0 0 0,0 2 0,0 1 0,-1 2 0,2 0 0,-1 0 0,1 0 0,-1 1 0,-1 2 0,-2 2 0,-2 2 0,1 2 0,-1 0 0,0 0 0,2 0 0,0 0 0,2 0 0,-1 0 0,0 3 0,0 1 0,-2 2 0,0 2 0,-1-1 0,0 1 0,-1 0 0,-1 0 0,1 0 0,0-1 0,-1 2 0,-1 0 0,1-2 0,-2 1 0,1 1 0,0 2 0,1 3 0,1 2 0,0 4 0,0 1 0,-1 1 0,-2-2 0,-1-3 0,-2 2 0,-2 0 0,0 0 0,0 0 0,0-3 0,0 1 0,0-1 0,0 3 0,0 0 0,0 0 0,0-1 0,0-1 0,0-3 0,0 0 0,0 1 0,0-1 0,0 0 0,0 0 0,0-2 0,0-2 0,2 1 0,0-1 0,2 1 0,0 2 0,-2-1 0,1 0 0,-1 1 0,1 0 0,1 1 0,-1 0 0,1 2 0,1 0 0,-1 1 0,1-3 0,0 0 0,-1-2 0,0-1 0,1 1 0,-1 0 0,2 0 0,0 0 0,1-2 0,0 0 0,1-1 0,0 0 0,0 1 0,0 0 0,0-2 0,1 1 0,1-1 0,0-1 0,1 2 0,2-3 0,-6-1 0,3 0 0,-4-1 0,3 0 0,0 1 0,-1 0 0,1 0 0,-1 1 0,2-1 0,0-1 0,-1 0 0,0 1 0,2 1 0,1 0 0,0 0 0,2 1 0,-2-1 0,2 1 0,-1 0 0,0-2 0,1-1 0,0 0 0,-1-1 0,-1-1 0,-2 2 0,-1-2 0,-1 0 0,-1-1 0,0-1 0,-2 0 0,2 0 0,0 0 0,-1 1 0,2 1 0,0 1 0,-1-1 0,1-2 0,-2 0 0,1 0 0,0 2 0,0 0 0,-1 0 0,0 0 0,0-2 0,0 0 0,0 2 0,-1 0 0,0 0 0,0 0 0,0-2 0,0 0 0,-1 1 0,-1 0 0,0 1 0,1 0 0,0-1 0,-1-3 0,-1-1 0,-2-2 0,0 0 0,0-1 0,0 1 0,0 0 0,1-1 0,3 0 0,4-1 0,3-2 0,3-2 0,-1 0 0,-2 0 0,-1 2 0,-3 3 0,-2 0 0,1 1 0,-1 1 0,0 0 0,-1 0 0,0 1 0,0-1 0,2 0 0,1 0 0,1 1 0,0-1 0,1-1 0,1 1 0,1 0 0,-1 0 0,1 1 0,2 1 0,3-2 0,5 2 0,3-2 0,2-1 0,1 3 0,-3-2 0,-3 2 0,-2 0 0,-3 0 0,1 2 0,-1-2 0,1 0 0,-1 0 0,0 0 0,0 2 0,-2 0 0,1 0 0,-1-2 0,2 0 0,-1-1 0,-2 2 0,-1 1 0,-1 0 0,-1 0 0,-1 0 0,-1 0 0,0 0 0,0 0 0,1 0 0,5 0 0,4 0 0,5 0 0,5 0 0,2 3 0,0 1 0,-2 3 0,-3 1 0,-4-3 0,-2 1 0,-3-2 0,0 0 0,-4 1 0,-1 0 0,-4 0 0,-1 0 0,2 1 0,0 0 0,1 0 0,1 1 0,-2-1 0,2 2 0,1 5 0,1 1 0,3 3 0,-1-1 0,2-1 0,-3-3 0,-3-2 0,1-1 0,-1-1 0,-1 1 0,2-2 0,-1-1 0,-1 0 0,1 0 0,-1-1 0,-3 0 0,0-1 0,-1 0 0,0-1 0,2 1 0,1 1 0,1 0 0,0 0 0,-1 1 0,1 0 0,-1 2 0,2 3 0,1 1 0,-1 1 0,2-1 0,-2 0 0,3 2 0,1-1 0,0 1 0,1 1 0,-2-2 0,-2-1 0,-1-1 0,0-4 0,0-1 0,0 1 0,0-2 0,0 0 0,2-1 0,1 0 0,0 0 0,1-2 0,1 1 0,1-1 0,1 1 0,-1 0 0,2-1 0,5 2 0,6 0 0,3 1 0,-1-1 0,-2 1 0,-2-1 0,0-1 0,1 1 0,1-2 0,1 2 0,-3-1 0,-1-1 0,-4 2 0,-2-1 0,-3 1 0,-2 0 0,-1-1 0,0 0 0,2-1 0,1 2 0,-1-1 0,0 0 0,1-2 0,1-1 0,1 0 0,1 0 0,-2 0 0,-1 0 0,-2 0 0,-4 2 0,0 0 0,-6 0 0,1 0 0,-3-2 0,1 0 0,0 0 0,-1 0 0,1 0 0,-1 1 0,0 0 0,1 1 0,0 1 0,-1 0 0,2-1 0,-1-1 0,-2 2 0,0-1 0,-2 1 0,0 2 0,-2-1 0,1 0 0,-2-1 0,1-1 0,0 0 0,0 2 0,-2-2 0,2 0 0,0 0 0,-4 0 0,4-1 0,-7 2 0,3-2 0,2 1 0,4 0 0,5 3 0,-2-3 0,-1 4 0,-2-3 0,0 0 0,1-1 0,1 1 0,0-1 0,0 1 0,-2 1 0,0 0 0,1 0 0,1-1 0,0 1 0,0 1 0,-1 0 0,-1 0 0,2-3 0,0 1 0,0 0 0,-1 0 0,-1 1 0,2 0 0,0 1 0,0 0 0,-1-1 0,0-1 0,1-1 0,0 1 0,3 0 0,-3 0 0,1 1 0,-5-2 0,0 1 0,0-1 0,-2 0 0,1 0 0,-1 0 0,1 2 0,-2-1 0,3 1 0,-5 0 0,5-2 0,-4 0 0,4 0 0,-1 0 0,0 2 0,-2-1 0,-1-1 0,1 0 0,0 0 0,1 0 0,0 1 0,1-1 0,-1 0 0,1 0 0,-2 2 0,1-3 0,0 2 0,1-3 0,-1 2 0,-1 0 0,-2 0 0,0 1 0,-2-1 0,2 0 0,1 2 0,-1-2 0,1 2 0,-1-1 0,0-1 0,0-1 0,1 0 0,2 0 0,0 1 0,-1 0 0,-1 1 0,-1-1 0,1 0 0,-1 2 0,-1-2 0,1 1 0,0 1 0,0-2 0,1 0 0,-2 2 0,3-3 0,-2 3 0,2-2 0,1 0 0,-3 1 0,2-1 0,0 0 0,-1 1 0,1-1 0,-1 0 0,-4 3 0,4-3 0,-5 2 0,3-1 0,2-2 0,-3 2 0,3-2 0,-1 1 0,-1 0 0,-1 2 0,-1-2 0,-2 2 0,0 0 0,0 0 0,0 0 0,2 0 0,-2 0 0,1-1 0,1 0 0,1 0 0,4 1 0,0-2 0,0 1 0,0 0 0,0 0 0,0 0 0,1 1 0,0 0 0,-2 1 0,0-1 0,-1 1 0,0-1 0,0 1 0,1-2 0,1 1 0,0-1 0,1-1 0,0-1 0,0-1 0,0 0 0,0 0 0,0 1 0,1 1 0,-1 0 0,0 0 0,-1 0 0,-2 0 0,2 0 0,0 0 0,0-1 0,0 2 0,-1 0 0,-1 1 0,3-2 0,-4 3 0,5-2 0,-4 1 0,3-1 0,1 1 0,0-1 0,0 1 0,1 0 0,-3 0 0,2 0 0,-4 1 0,1 0 0,1 2 0,-1-1 0,1 0 0,-1 0 0,-1 1 0,0 1 0,1 0 0,1-1 0,1 0 0,0 0 0,0 1 0,-1 1 0,0 0 0,0 2 0,-1 1 0,0 2 0,-1 0 0,-1-1 0,1-2 0,1-3 0,1 1 0,1 0 0,-1 0 0,0 0 0,-1 0 0,0-2 0,1 0 0,1-1 0,0-1 0,0 0 0,-2 0 0,0 1 0,-1-1 0,0 1 0,1-1 0,-1-1 0,0-1 0,-1 0 0,0 0 0,0 0 0,0 0 0,0 0 0,-1 0 0,0 1 0,0-1 0,0-1 0,0 1 0,0 0 0,-1 0 0,-1 1 0,-1-1 0,1 0 0,0 0 0,0 0 0,1 0 0,0-1 0,0 2 0,0-1 0,2-1 0,0 0 0,1-1 0,1 1 0,-3 0 0,0 0 0,0 0 0,-2 1 0,-2-1 0,-2 0 0,-1 0 0,-3 2 0,0 0 0,0-1 0,0-1 0,2 0 0,3 1 0,-1-1 0,2-1 0,1 1 0,-1 0 0,1 1 0,1-2 0,-2-1 0,0 0 0,-1 0 0,0 0 0,1 0 0,1 0 0,-1 0 0,0 0 0,0 0 0,1 0 0,0 0 0,0 0 0,1 0 0,2 0 0,0 0 0,1 0 0,0 0 0,1 0 0,0 0 0,1 0 0,-1 0 0,1 0 0,-1 0 0,-1 0 0,1 0 0,-1 0 0,0 0 0,0 0 0,0-2 0,0 0 0,1 0 0,0 0 0,1 1 0,-1-1 0,1 0 0,0 1 0,0 0 0,0-1 0,-1 0 0,1-1 0,-2 2 0,1-1 0,-1 0 0,-1-1 0,-1 0 0,-2 0 0,-4-1 0,-2-2 0,-3-1 0,-1 0 0,5-1 0,1 1 0,3 1 0,3 2 0,0 0 0,1 1 0,-1 0 0,0 0 0,2 1 0,0 0 0,1-1 0,0 1 0,-1-1 0,0 0 0,0 0 0,1-1 0,0 1 0,2 1 0,0 0 0,0 1 0,0-1 0,-1 0 0,0-1 0,0 0 0,-1-1 0,-1-1 0,0 0 0,-2-1 0,1 1 0,-2-2 0,0 2 0,1-1 0,-1 1 0,1 1 0,0-2 0,0 1 0,1 1 0,1 0 0,0 1 0,2 0 0,-1 0 0,2 1 0,0 0 0,-1 0 0,1 0 0,-3-2 0,0 2 0,-2 0 0,0-2 0,1 2 0,0-1 0,-1 0 0,-2 1 0,0-3 0,-1 0 0,-1 0 0,0 0 0,0 1 0,2 1 0,1 0 0,0 0 0,1-2 0,-1 1 0,1 0 0,1 1 0,0 1 0,1-1 0,-1 1 0,1 0 0,-1-1 0,0 0 0,0 0 0,1-1 0,-2 2 0,1 0 0,0 1 0,1 1 0,0 0 0,0 0 0,1 0 0,1 0 0,0 0 0,1 0 0,0 0 0,1 0 0,0 0 0,0 2 0,0 0 0,0 3 0,3-2 0,-3 3 0,2-1 0,0-1 0,0 2 0,1-4 0,-2 3 0,1-3 0,-1 3 0,1-2 0,-1 1 0,-1-2 0,1 2 0,-3-2 0,5 1 0,-7 1 0,6-1 0,-5 1 0,3 0 0,-1 0 0,0 1 0,-1-2 0,0 1 0,-1 0 0,0-1 0,-2 1 0,-1-1 0,-1 3 0,-1-1 0,-1 0 0,-1-2 0,1-1 0,-1 0 0,0 1 0,-1-1 0,-1 0 0,1 2 0,1-2 0,-1 0 0,2 0 0,-2 0 0,3 0 0,0 1 0,1 1 0,0 0 0,-1 1 0,1 1 0,0 0 0,-1 2 0,2 0 0,-4 0 0,0 1 0,1-2 0,-1 1 0,-1 2 0,1 0 0,-3 0 0,1 0 0,1 0 0,0 2 0,1 1 0,-1 1 0,-2 1 0,3 0 0,-1 1 0,1 0 0,-1 1 0,-1-1 0,-1 3 0,0 2 0,2 1 0,0 0 0,0-1 0,0-1 0,-2 1 0,0 2 0,1 1 0,1-2 0,1 2 0,1-3 0,3-2 0,1 0 0,4-3 0,2 1 0,2-2 0,1-3 0,0-1 0,0-3 0,0 0 0,0 0 0,0-1 0,-2 1 0,-2 2 0,-4 0 0,-3 3 0,-1 1 0,-1 0 0,3-1 0,-1-2 0,2 0 0,0-1 0,0-1 0,1 1 0,0-1 0,2 0 0,0-1 0,0 0 0,-1-3 0,-1 0 0,0 1 0,-2 1 0,-1 2 0,-2 0 0,0 1 0,-1-1 0,-3-1 0,-1-3 0,-1-1 0,2-2 0,2-2 0,3 0 0,0 0 0,1 0 0,1-1 0,2-2 0,2-2 0,0-3 0,1 0 0,0 0 0,1 2 0,0 1 0,2-1 0,2 0 0,0-1 0,0 1 0,0 0 0,0 0 0,0 0 0,0-1 0,0 0 0,0 0 0,0 0 0,0-1 0,0 0 0,0-2 0,0 3 0,0-2 0,0 3 0,0-1 0,0-1 0,0 2 0,0-1 0,0 1 0,0-1 0,0 0 0,0-2 0,0-1 0,0 0 0,0-1 0,-2 0 0,-1 0 0,-1 1 0,-2-1 0,0 0 0,-1-1 0,0 0 0,1-2 0,1 1 0,0 0 0,-1 1 0,2-2 0,-1 1 0,0 0 0,-1-2 0,-2 1 0,1-2 0,-3 0 0,1-1 0,-1 2 0,2 1 0,-2 0 0,0 2 0,0-2 0,-2 0 0,1 1 0,0 0 0,0 1 0,0 1 0,2 2 0,-1-1 0,-1 0 0,1-1 0,-4-2 0,0-1 0,-1-1 0,0 1 0,1 2 0,1 0 0,-2 1 0,3 0 0,-1 0 0,1-1 0,0 1 0,-1-2 0,1 1 0,-3-1 0,2 0 0,-1 2 0,1-1 0,1 1 0,-2-2 0,2 0 0,-1 0 0,0 1 0,0 1 0,2 0 0,-1 2 0,2 1 0,1 1 0,0-1 0,0-1 0,0 0 0,-2 2 0,-2 0 0,1 0 0,-2 1 0,0 0 0,0 0 0,-1 0 0,3-1 0,-1 0 0,0-1 0,0 1 0,-1 1 0,0 1 0,-3-2 0,1 2 0,-1 0 0,-1-1 0,-2-1 0,1 0 0,0 1 0,0 0 0,-2 2 0,0-2 0,-2 1 0,0 1 0,0-2 0,2 0 0,2 1 0,0-1 0,0 2 0,0 1 0,0 1 0,2 0 0,1-1 0,-1 1 0,2 1 0,1 1 0,0-1 0,-1-2 0,-2 1 0,-1 0 0,-2 2 0,0 0 0,-1 0 0,0 0 0,-3 0 0,0 0 0,-2 0 0,0 0 0,0 0 0,1 0 0,1 0 0,0 0 0,1 0 0,0 0 0,2 0 0,2 0 0,1 0 0,-1 0 0,0 0 0,-2 0 0,-1 0 0,1 0 0,-3 0 0,2 0 0,-3 0 0,-1 0 0,-4 0 0,-8 0 0,-9 0 0,-8 0 0,-5 0 0,-2 0 0,4 0 0,7 0 0,3 0 0,7 0 0,3 0 0,1 0 0,4 0 0,3 0 0,2 0 0,6 0 0,0 0 0,2 0 0,1 0 0,0 0 0,3 0 0,-1 0 0,1 0 0,2 0 0,0 0 0,-1 0 0,1 2 0,-1 0 0,1 2 0,0 0 0,-2 0 0,-1 2 0,0-1 0,-2 1 0,-3 0 0,1 0 0,-1 0 0,0 0 0,3 0 0,2-2 0,3 2 0,-1-2 0,0 0 0,-1 1 0,-1-1 0,1 0 0,-1 0 0,1 1 0,-3 1 0,0 0 0,-3 2 0,1 1 0,2-1 0,-2 3 0,1 1 0,-2 1 0,-1 2 0,1-2 0,2 0 0,1 2 0,0-1 0,0 3 0,0 0 0,-1 0 0,2 2 0,1 3 0,0 0 0,1 2 0,-1 0 0,0 2 0,-1 3 0,0 4 0,0-1 0,-2 2 0,-1 0 0,1-1 0,2 0 0,3 1 0,2-2 0,-1 0 0,1-3 0,0-4 0,0-1 0,2-1 0,-1-2 0,2 1 0,0-3 0,1-1 0,-1-2 0,2-2 0,1 0 0,-2 0 0,-1 2 0,-1 1 0,-1-1 0,-2 0 0,-3 1 0,-3 0 0,0-2 0,-1-1 0,2-3 0,-2 0 0,0-2 0,2-1 0,-2-2 0,2-1 0,-2 1 0,-1 1 0,1-1 0,0 0 0,1-2 0,2-2 0,1-1 0,1-1 0,-1 0 0,1 0 0,-1 0 0,1 0 0,1 0 0,2 0 0,1 0 0,0-1 0,1-2 0,-1-2 0,1-2 0,0-1 0,-1 1 0,0-1 0,1 1 0,2 0 0,0-2 0,1 2 0,-1-2 0,0 1 0,0-1 0,2-1 0,0 0 0,0-2 0,1 1 0,-1-2 0,1 1 0,-2 1 0,0-2 0,1 1 0,0 0 0,1-2 0,0 0 0,0-1 0,0-2 0,1 1 0,-1-1 0,0 1 0,1-3 0,-1 0 0,1-3 0,1 1 0,-2 2 0,1 0 0,-1 3 0,-1-1 0,1-1 0,0-1 0,-3-1 0,-1-1 0,-1 1 0,-2-1 0,0-3 0,-2 2 0,-3-2 0,3 1 0,2 1 0,1 2 0,1-1 0,0 2 0,-1 0 0,1 0 0,-1 2 0,-3 1 0,1-1 0,-4-1 0,-2-1 0,-2 0 0,-2 0 0,0 1 0,1 1 0,-1 1 0,3 3 0,2 2 0,0 3 0,5 2 0,0 2 0,2 0 0,2 0 0,0-1 0,1 0 0,0 0 0,0-1 0,-2-1 0,1 1 0,0-2 0,-1 0 0,1-1 0,-3-2 0,-1 2 0,0-2 0,-1 0 0,1-1 0,-2-1 0,1 0 0,1 1 0,1-1 0,2 0 0,1 0 0,2 1 0,2 3 0,0 2 0,-1-1 0,1-1 0,2 1 0,1-2 0,0 1 0,1 0 0,0 0 0,0 1 0,0 2 0,0-1 0,0 0 0,-2-1 0,2 0 0,-2 0 0,0 0 0,2 0 0,-2 0 0,1-1 0,-1 0 0,-1 0 0,0 1 0,0 0 0,1 0 0,2 0 0,-1-1 0,1 0 0,0 0 0,0 0 0,2 0 0,0 1 0,0 1 0,0 0 0,0 1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6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8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5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9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3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7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55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9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1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8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08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8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6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8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PUK: </a:t>
            </a:r>
            <a:r>
              <a:rPr lang="en-GB" dirty="0"/>
              <a:t>Simulating Cyclic Voltammograms</a:t>
            </a:r>
          </a:p>
          <a:p>
            <a:endParaRPr lang="en-GB" sz="1800" dirty="0">
              <a:effectLst/>
              <a:latin typeface="CMR17"/>
            </a:endParaRPr>
          </a:p>
          <a:p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3CE42E-75CF-52F3-D083-F415E7A7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12" y="1630678"/>
            <a:ext cx="5657975" cy="433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AD2122-44E2-740E-DAFC-EC87ED6E6888}"/>
              </a:ext>
            </a:extLst>
          </p:cNvPr>
          <p:cNvSpPr/>
          <p:nvPr/>
        </p:nvSpPr>
        <p:spPr>
          <a:xfrm>
            <a:off x="3267012" y="163067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796828-91D1-33C4-210B-3BE9D97B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7" y="3518427"/>
            <a:ext cx="4536621" cy="868892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1E130F-4BCA-C3CF-2F30-7CA0E05CF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0" y="4626502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004DAC1-CB30-6605-4051-005F8A9F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60" y="5753050"/>
            <a:ext cx="4210048" cy="9684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8C07D28-19D1-5ED1-06A9-EB2968EAC76E}"/>
              </a:ext>
            </a:extLst>
          </p:cNvPr>
          <p:cNvSpPr/>
          <p:nvPr/>
        </p:nvSpPr>
        <p:spPr>
          <a:xfrm>
            <a:off x="3373270" y="3452130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87710E-A5C4-80D8-735F-F2979338187F}"/>
              </a:ext>
            </a:extLst>
          </p:cNvPr>
          <p:cNvSpPr/>
          <p:nvPr/>
        </p:nvSpPr>
        <p:spPr>
          <a:xfrm>
            <a:off x="2539152" y="4570277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295526-0068-9FDF-E5E2-21D7BC5A6F41}"/>
              </a:ext>
            </a:extLst>
          </p:cNvPr>
          <p:cNvSpPr/>
          <p:nvPr/>
        </p:nvSpPr>
        <p:spPr>
          <a:xfrm>
            <a:off x="2150558" y="5725203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65B23-F358-90C3-7F33-F9BB7BD53E98}"/>
              </a:ext>
            </a:extLst>
          </p:cNvPr>
          <p:cNvCxnSpPr>
            <a:cxnSpLocks/>
          </p:cNvCxnSpPr>
          <p:nvPr/>
        </p:nvCxnSpPr>
        <p:spPr>
          <a:xfrm>
            <a:off x="4207846" y="4360825"/>
            <a:ext cx="426303" cy="0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C6E4E6-E7FE-C6DC-9C70-74149ED23F54}"/>
              </a:ext>
            </a:extLst>
          </p:cNvPr>
          <p:cNvCxnSpPr>
            <a:cxnSpLocks/>
          </p:cNvCxnSpPr>
          <p:nvPr/>
        </p:nvCxnSpPr>
        <p:spPr>
          <a:xfrm>
            <a:off x="4476082" y="5430935"/>
            <a:ext cx="42630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6C4138-393C-7ECB-8E49-9C2E484ACC72}"/>
              </a:ext>
            </a:extLst>
          </p:cNvPr>
          <p:cNvCxnSpPr>
            <a:cxnSpLocks/>
          </p:cNvCxnSpPr>
          <p:nvPr/>
        </p:nvCxnSpPr>
        <p:spPr>
          <a:xfrm>
            <a:off x="4262930" y="6653202"/>
            <a:ext cx="426303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60022" y="459911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60022" y="311195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70734" y="463383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86407" y="3803270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71173" y="3658091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48033" y="354275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68849" y="3377678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21034" y="3907478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71870" y="4182453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03677" y="3365819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25719" y="3651527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74610" y="3651527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44769" y="327224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87050" y="3787824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83633" y="4062665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03677" y="3653973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68849" y="3662778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38190" y="3669108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9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387B97-4E61-D5BB-3A43-B4FB81D99F90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1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4248244"/>
            <a:ext cx="4784168" cy="1773932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77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6DAA0429-1ABD-77EC-0EE0-C31E9788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19296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Things not </a:t>
            </a:r>
            <a:r>
              <a:rPr lang="da-DK" dirty="0" err="1"/>
              <a:t>modelled</a:t>
            </a:r>
            <a:r>
              <a:rPr lang="da-DK" dirty="0"/>
              <a:t> in 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:</a:t>
            </a:r>
          </a:p>
          <a:p>
            <a:r>
              <a:rPr lang="da-DK" dirty="0"/>
              <a:t>Circular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endParaRPr lang="da-DK" dirty="0"/>
          </a:p>
          <a:p>
            <a:r>
              <a:rPr lang="da-DK" dirty="0" err="1"/>
              <a:t>Ability</a:t>
            </a:r>
            <a:r>
              <a:rPr lang="da-DK" dirty="0"/>
              <a:t> to model </a:t>
            </a:r>
            <a:r>
              <a:rPr lang="da-DK" dirty="0" err="1"/>
              <a:t>effects</a:t>
            </a:r>
            <a:endParaRPr lang="da-DK" dirty="0"/>
          </a:p>
          <a:p>
            <a:pPr lvl="1"/>
            <a:r>
              <a:rPr lang="da-DK" dirty="0" err="1"/>
              <a:t>Hysteresis</a:t>
            </a:r>
            <a:endParaRPr lang="da-DK" dirty="0"/>
          </a:p>
          <a:p>
            <a:pPr lvl="1"/>
            <a:r>
              <a:rPr lang="da-DK" dirty="0" err="1"/>
              <a:t>Neighbour-interactions</a:t>
            </a:r>
            <a:endParaRPr lang="da-DK" dirty="0"/>
          </a:p>
          <a:p>
            <a:pPr lvl="1"/>
            <a:endParaRPr lang="da-DK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9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0ECC-F1FE-1FBA-E310-CC395BB0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39299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Algorithm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E6B3A2-A486-3CB7-7666-08E3EE56B7B2}"/>
              </a:ext>
            </a:extLst>
          </p:cNvPr>
          <p:cNvSpPr txBox="1">
            <a:spLocks/>
          </p:cNvSpPr>
          <p:nvPr/>
        </p:nvSpPr>
        <p:spPr>
          <a:xfrm>
            <a:off x="588961" y="2072873"/>
            <a:ext cx="6603551" cy="4640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Predict all energies on all sites</a:t>
            </a:r>
          </a:p>
          <a:p>
            <a:pPr lvl="1"/>
            <a:r>
              <a:rPr lang="en-GB" dirty="0"/>
              <a:t>All three adsorbates</a:t>
            </a:r>
          </a:p>
          <a:p>
            <a:r>
              <a:rPr lang="en-GB" dirty="0"/>
              <a:t>For voltage in voltage range:</a:t>
            </a:r>
          </a:p>
          <a:p>
            <a:pPr lvl="1"/>
            <a:r>
              <a:rPr lang="en-GB" dirty="0"/>
              <a:t>Loop through all adsorbates: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&gt; Hysteresis energy barrier: </a:t>
            </a:r>
            <a:r>
              <a:rPr lang="en-GB" b="1" dirty="0"/>
              <a:t>Remove</a:t>
            </a:r>
            <a:endParaRPr lang="en-GB" dirty="0"/>
          </a:p>
          <a:p>
            <a:pPr lvl="1"/>
            <a:r>
              <a:rPr lang="en-GB" dirty="0"/>
              <a:t>Loop through the smallest energies:</a:t>
            </a:r>
          </a:p>
          <a:p>
            <a:pPr lvl="2"/>
            <a:r>
              <a:rPr lang="en-GB" dirty="0"/>
              <a:t>Check for emptiness on the site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&lt; 0: </a:t>
            </a:r>
            <a:r>
              <a:rPr lang="en-GB" b="1" dirty="0"/>
              <a:t>Adsorb</a:t>
            </a:r>
          </a:p>
          <a:p>
            <a:pPr lvl="2"/>
            <a:r>
              <a:rPr lang="en-GB" dirty="0"/>
              <a:t>Continue adsorbing until lowest energy &gt; 0</a:t>
            </a:r>
          </a:p>
          <a:p>
            <a:pPr lvl="1"/>
            <a:r>
              <a:rPr lang="en-GB" dirty="0"/>
              <a:t>Save the summed binding energies of all adsorbates divided by total number of atoms</a:t>
            </a:r>
          </a:p>
          <a:p>
            <a:pPr lvl="2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BE1A2-855D-2A2A-50E4-C3DC603F8C1A}"/>
              </a:ext>
            </a:extLst>
          </p:cNvPr>
          <p:cNvSpPr/>
          <p:nvPr/>
        </p:nvSpPr>
        <p:spPr>
          <a:xfrm>
            <a:off x="1465243" y="2886419"/>
            <a:ext cx="1112704" cy="4315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EEA984-D251-5F19-063B-B3DE6768852B}"/>
              </a:ext>
            </a:extLst>
          </p:cNvPr>
          <p:cNvSpPr/>
          <p:nvPr/>
        </p:nvSpPr>
        <p:spPr>
          <a:xfrm>
            <a:off x="1213983" y="5925573"/>
            <a:ext cx="5522470" cy="6479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1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591D6-66F6-B56D-C96F-9F5AB9452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0956" y="5238512"/>
            <a:ext cx="1084566" cy="4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E83F2AF8-355F-EE3E-F3C6-468687BF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148580"/>
            <a:ext cx="5079312" cy="6586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41540-ADD1-B314-8235-A0C69FFAE132}"/>
              </a:ext>
            </a:extLst>
          </p:cNvPr>
          <p:cNvCxnSpPr>
            <a:cxnSpLocks/>
          </p:cNvCxnSpPr>
          <p:nvPr/>
        </p:nvCxnSpPr>
        <p:spPr>
          <a:xfrm flipV="1">
            <a:off x="5783721" y="3466870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7294251" y="2921738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5251" y="2913098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482DDC-A92C-786C-7039-C1E68F2CEA48}"/>
              </a:ext>
            </a:extLst>
          </p:cNvPr>
          <p:cNvCxnSpPr>
            <a:cxnSpLocks/>
          </p:cNvCxnSpPr>
          <p:nvPr/>
        </p:nvCxnSpPr>
        <p:spPr>
          <a:xfrm flipV="1">
            <a:off x="9003239" y="4660126"/>
            <a:ext cx="0" cy="52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7266565" y="419997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7266565" y="2712813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8677277" y="4234693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6488859" y="34041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7277716" y="2890968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7054576" y="277589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8225230" y="2137017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7338891" y="2889338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0251" y="2880338"/>
                <a:ext cx="335592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4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4029220" y="2084456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0220" y="2075816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4001534" y="336269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4001534" y="187553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5412246" y="339741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3223828" y="2566850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4012685" y="2053686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3789545" y="19386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4905114" y="1542109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4073860" y="2052056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5220" y="2043056"/>
                <a:ext cx="3355920" cy="12592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626CD-C9D8-B766-CD8A-5668A53AA1D2}"/>
              </a:ext>
            </a:extLst>
          </p:cNvPr>
          <p:cNvCxnSpPr>
            <a:cxnSpLocks/>
          </p:cNvCxnSpPr>
          <p:nvPr/>
        </p:nvCxnSpPr>
        <p:spPr>
          <a:xfrm>
            <a:off x="5743000" y="3818539"/>
            <a:ext cx="0" cy="70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BC045F-E082-FD89-93F5-0BB5EF992C36}"/>
              </a:ext>
            </a:extLst>
          </p:cNvPr>
          <p:cNvSpPr txBox="1"/>
          <p:nvPr/>
        </p:nvSpPr>
        <p:spPr>
          <a:xfrm>
            <a:off x="5808067" y="4017966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Double differentiation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9990C-4F16-E165-C0EB-EB0DD6441C96}"/>
              </a:ext>
            </a:extLst>
          </p:cNvPr>
          <p:cNvCxnSpPr/>
          <p:nvPr/>
        </p:nvCxnSpPr>
        <p:spPr>
          <a:xfrm>
            <a:off x="4032747" y="6390506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E1ACC8-0C5C-4508-A311-FA24C40E2494}"/>
              </a:ext>
            </a:extLst>
          </p:cNvPr>
          <p:cNvCxnSpPr>
            <a:cxnSpLocks/>
          </p:cNvCxnSpPr>
          <p:nvPr/>
        </p:nvCxnSpPr>
        <p:spPr>
          <a:xfrm flipV="1">
            <a:off x="4032747" y="4903340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F8681C-0D12-A2E2-9D42-17737B017B22}"/>
              </a:ext>
            </a:extLst>
          </p:cNvPr>
          <p:cNvSpPr txBox="1"/>
          <p:nvPr/>
        </p:nvSpPr>
        <p:spPr>
          <a:xfrm>
            <a:off x="5443459" y="642522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39AF05-DF69-C650-F6EF-B911B85116AD}"/>
              </a:ext>
            </a:extLst>
          </p:cNvPr>
          <p:cNvSpPr txBox="1"/>
          <p:nvPr/>
        </p:nvSpPr>
        <p:spPr>
          <a:xfrm rot="16200000">
            <a:off x="3287905" y="55946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02B3D2-1757-AAD1-B734-598D0ABB41D2}"/>
              </a:ext>
            </a:extLst>
          </p:cNvPr>
          <p:cNvCxnSpPr>
            <a:cxnSpLocks/>
          </p:cNvCxnSpPr>
          <p:nvPr/>
        </p:nvCxnSpPr>
        <p:spPr>
          <a:xfrm>
            <a:off x="4043898" y="565437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E77347-99E3-EA93-28B5-6F2AB96288A9}"/>
              </a:ext>
            </a:extLst>
          </p:cNvPr>
          <p:cNvSpPr txBox="1"/>
          <p:nvPr/>
        </p:nvSpPr>
        <p:spPr>
          <a:xfrm>
            <a:off x="3820758" y="496642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9946B-EDA1-EF40-6CC2-79962441AF63}"/>
              </a:ext>
            </a:extLst>
          </p:cNvPr>
          <p:cNvSpPr txBox="1"/>
          <p:nvPr/>
        </p:nvSpPr>
        <p:spPr>
          <a:xfrm>
            <a:off x="4506669" y="4569918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Circular voltammogram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14:cNvPr>
              <p14:cNvContentPartPr/>
              <p14:nvPr/>
            </p14:nvContentPartPr>
            <p14:xfrm>
              <a:off x="4067314" y="4997498"/>
              <a:ext cx="3428640" cy="1210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314" y="4988498"/>
                <a:ext cx="344628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40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  <p:bldP spid="24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dirty="0" err="1"/>
              <a:t>Modelling</a:t>
            </a:r>
            <a:r>
              <a:rPr lang="da-DK" dirty="0"/>
              <a:t> </a:t>
            </a:r>
            <a:r>
              <a:rPr lang="da-DK" dirty="0" err="1"/>
              <a:t>hysteresis</a:t>
            </a:r>
            <a:r>
              <a:rPr lang="da-DK" dirty="0"/>
              <a:t> and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C1399-E0BF-FB4C-D16A-7A3452B31782}"/>
              </a:ext>
            </a:extLst>
          </p:cNvPr>
          <p:cNvSpPr txBox="1"/>
          <p:nvPr/>
        </p:nvSpPr>
        <p:spPr>
          <a:xfrm>
            <a:off x="2368626" y="156439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Hysteresis</a:t>
            </a:r>
            <a:endParaRPr lang="da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E2842-CD4A-A189-3231-41A6BFDB7B6E}"/>
              </a:ext>
            </a:extLst>
          </p:cNvPr>
          <p:cNvSpPr txBox="1"/>
          <p:nvPr/>
        </p:nvSpPr>
        <p:spPr>
          <a:xfrm>
            <a:off x="297455" y="2546381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1E191-C5F5-E9CD-3F54-A8FF18BA2C64}"/>
              </a:ext>
            </a:extLst>
          </p:cNvPr>
          <p:cNvSpPr txBox="1"/>
          <p:nvPr/>
        </p:nvSpPr>
        <p:spPr>
          <a:xfrm>
            <a:off x="178625" y="3571806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1CA92-7676-833E-B0CB-293D23E6CD0B}"/>
              </a:ext>
            </a:extLst>
          </p:cNvPr>
          <p:cNvSpPr txBox="1"/>
          <p:nvPr/>
        </p:nvSpPr>
        <p:spPr>
          <a:xfrm>
            <a:off x="8226112" y="123388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endParaRPr lang="da-DK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9797DD-DE53-7336-BB36-9E3B38DC1E8C}"/>
              </a:ext>
            </a:extLst>
          </p:cNvPr>
          <p:cNvCxnSpPr>
            <a:cxnSpLocks/>
          </p:cNvCxnSpPr>
          <p:nvPr/>
        </p:nvCxnSpPr>
        <p:spPr>
          <a:xfrm flipV="1">
            <a:off x="5741137" y="1202419"/>
            <a:ext cx="0" cy="55288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A608A-ECBB-ACAD-D1D2-B6F65B306D99}"/>
              </a:ext>
            </a:extLst>
          </p:cNvPr>
          <p:cNvSpPr txBox="1"/>
          <p:nvPr/>
        </p:nvSpPr>
        <p:spPr>
          <a:xfrm>
            <a:off x="1817423" y="2392492"/>
            <a:ext cx="359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desorb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adsorb</a:t>
            </a:r>
            <a:endParaRPr lang="da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DAB45-EC44-0AF4-C132-A74BAB32825D}"/>
              </a:ext>
            </a:extLst>
          </p:cNvPr>
          <p:cNvSpPr txBox="1"/>
          <p:nvPr/>
        </p:nvSpPr>
        <p:spPr>
          <a:xfrm>
            <a:off x="6013386" y="1828444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408749-4EC2-BC66-CB01-4F1B622754DB}"/>
              </a:ext>
            </a:extLst>
          </p:cNvPr>
          <p:cNvSpPr txBox="1"/>
          <p:nvPr/>
        </p:nvSpPr>
        <p:spPr>
          <a:xfrm>
            <a:off x="5894556" y="2853869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C25A8E-0D46-3226-A28D-8C43B00AFCB7}"/>
              </a:ext>
            </a:extLst>
          </p:cNvPr>
          <p:cNvSpPr txBox="1"/>
          <p:nvPr/>
        </p:nvSpPr>
        <p:spPr>
          <a:xfrm>
            <a:off x="7663200" y="1654358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Sites with no or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neighbour</a:t>
            </a:r>
            <a:r>
              <a:rPr lang="da-DK" dirty="0"/>
              <a:t> 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r>
              <a:rPr lang="da-DK" dirty="0"/>
              <a:t> </a:t>
            </a:r>
            <a:r>
              <a:rPr lang="da-DK" dirty="0" err="1"/>
              <a:t>favourable</a:t>
            </a:r>
            <a:endParaRPr lang="da-D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6765A2-7E6C-089A-705E-B3EAF9F85C98}"/>
              </a:ext>
            </a:extLst>
          </p:cNvPr>
          <p:cNvSpPr txBox="1"/>
          <p:nvPr/>
        </p:nvSpPr>
        <p:spPr>
          <a:xfrm>
            <a:off x="1817422" y="3592002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adsorbed</a:t>
            </a:r>
            <a:r>
              <a:rPr lang="da-DK" dirty="0"/>
              <a:t> at negative binding energies but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desorbed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3A87D9-A908-8302-264E-7E24AF9E1EE1}"/>
              </a:ext>
            </a:extLst>
          </p:cNvPr>
          <p:cNvSpPr>
            <a:spLocks noChangeAspect="1"/>
          </p:cNvSpPr>
          <p:nvPr/>
        </p:nvSpPr>
        <p:spPr>
          <a:xfrm>
            <a:off x="7762373" y="4984239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AAC2B1A-D692-94CE-9C6B-B41B4BE278C5}"/>
              </a:ext>
            </a:extLst>
          </p:cNvPr>
          <p:cNvSpPr>
            <a:spLocks noChangeAspect="1"/>
          </p:cNvSpPr>
          <p:nvPr/>
        </p:nvSpPr>
        <p:spPr>
          <a:xfrm>
            <a:off x="7409994" y="557234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706563-52A9-8799-5FA2-B11F62F40357}"/>
              </a:ext>
            </a:extLst>
          </p:cNvPr>
          <p:cNvSpPr>
            <a:spLocks noChangeAspect="1"/>
          </p:cNvSpPr>
          <p:nvPr/>
        </p:nvSpPr>
        <p:spPr>
          <a:xfrm>
            <a:off x="7103839" y="497722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7BAC374-0A85-19CD-6F38-708E7AFF0C3A}"/>
              </a:ext>
            </a:extLst>
          </p:cNvPr>
          <p:cNvSpPr>
            <a:spLocks noChangeAspect="1"/>
          </p:cNvSpPr>
          <p:nvPr/>
        </p:nvSpPr>
        <p:spPr>
          <a:xfrm>
            <a:off x="6452939" y="4941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1431A6-E8ED-E97F-C9B8-FDF3853C2C5E}"/>
              </a:ext>
            </a:extLst>
          </p:cNvPr>
          <p:cNvSpPr>
            <a:spLocks noChangeAspect="1"/>
          </p:cNvSpPr>
          <p:nvPr/>
        </p:nvSpPr>
        <p:spPr>
          <a:xfrm>
            <a:off x="6740309" y="5553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FFDF65-7BE3-784B-B18B-4B9982A72981}"/>
              </a:ext>
            </a:extLst>
          </p:cNvPr>
          <p:cNvSpPr>
            <a:spLocks noChangeAspect="1"/>
          </p:cNvSpPr>
          <p:nvPr/>
        </p:nvSpPr>
        <p:spPr>
          <a:xfrm>
            <a:off x="7435889" y="439325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FBAAF2-B64C-68EC-C4E6-2E7F92BA5133}"/>
              </a:ext>
            </a:extLst>
          </p:cNvPr>
          <p:cNvSpPr>
            <a:spLocks noChangeAspect="1"/>
          </p:cNvSpPr>
          <p:nvPr/>
        </p:nvSpPr>
        <p:spPr>
          <a:xfrm>
            <a:off x="6762914" y="436463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C5E05A42-ACBB-2C85-2DFB-260D03F89E88}"/>
              </a:ext>
            </a:extLst>
          </p:cNvPr>
          <p:cNvSpPr>
            <a:spLocks noChangeAspect="1"/>
          </p:cNvSpPr>
          <p:nvPr/>
        </p:nvSpPr>
        <p:spPr>
          <a:xfrm rot="2717514">
            <a:off x="7250022" y="5101989"/>
            <a:ext cx="353423" cy="353423"/>
          </a:xfrm>
          <a:prstGeom prst="plus">
            <a:avLst>
              <a:gd name="adj" fmla="val 47053"/>
            </a:avLst>
          </a:prstGeom>
          <a:solidFill>
            <a:srgbClr val="1F77B4"/>
          </a:solidFill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28B31B1-4D56-A699-2C50-7CBE21E8DBB4}"/>
              </a:ext>
            </a:extLst>
          </p:cNvPr>
          <p:cNvSpPr>
            <a:spLocks noChangeAspect="1"/>
          </p:cNvSpPr>
          <p:nvPr/>
        </p:nvSpPr>
        <p:spPr>
          <a:xfrm rot="2717514">
            <a:off x="7911916" y="513152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5FFE3A90-C9A6-286E-1420-E3C4F02DB178}"/>
              </a:ext>
            </a:extLst>
          </p:cNvPr>
          <p:cNvSpPr>
            <a:spLocks noChangeAspect="1"/>
          </p:cNvSpPr>
          <p:nvPr/>
        </p:nvSpPr>
        <p:spPr>
          <a:xfrm rot="2717514">
            <a:off x="7576102" y="45193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Cross 68">
            <a:extLst>
              <a:ext uri="{FF2B5EF4-FFF2-40B4-BE49-F238E27FC236}">
                <a16:creationId xmlns:a16="http://schemas.microsoft.com/office/drawing/2014/main" id="{84C5AB05-07E4-61F9-5893-8D9E9AD2D5F1}"/>
              </a:ext>
            </a:extLst>
          </p:cNvPr>
          <p:cNvSpPr>
            <a:spLocks noChangeAspect="1"/>
          </p:cNvSpPr>
          <p:nvPr/>
        </p:nvSpPr>
        <p:spPr>
          <a:xfrm rot="2717514">
            <a:off x="6892601" y="450556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4DF8B838-0986-3C52-90DA-691D22AA0531}"/>
              </a:ext>
            </a:extLst>
          </p:cNvPr>
          <p:cNvSpPr>
            <a:spLocks noChangeAspect="1"/>
          </p:cNvSpPr>
          <p:nvPr/>
        </p:nvSpPr>
        <p:spPr>
          <a:xfrm rot="2717514">
            <a:off x="6589296" y="506620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Cross 70">
            <a:extLst>
              <a:ext uri="{FF2B5EF4-FFF2-40B4-BE49-F238E27FC236}">
                <a16:creationId xmlns:a16="http://schemas.microsoft.com/office/drawing/2014/main" id="{ECE22849-143D-EB7C-7E94-923C11BFE21A}"/>
              </a:ext>
            </a:extLst>
          </p:cNvPr>
          <p:cNvSpPr>
            <a:spLocks noChangeAspect="1"/>
          </p:cNvSpPr>
          <p:nvPr/>
        </p:nvSpPr>
        <p:spPr>
          <a:xfrm rot="2717514">
            <a:off x="7570421" y="492896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5B4A7138-951D-BAE3-A3BE-4D155D92F74E}"/>
              </a:ext>
            </a:extLst>
          </p:cNvPr>
          <p:cNvSpPr>
            <a:spLocks noChangeAspect="1"/>
          </p:cNvSpPr>
          <p:nvPr/>
        </p:nvSpPr>
        <p:spPr>
          <a:xfrm rot="2717514">
            <a:off x="6949202" y="490779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71E3F195-39F1-3555-DFDD-260A3A61E36D}"/>
              </a:ext>
            </a:extLst>
          </p:cNvPr>
          <p:cNvSpPr>
            <a:spLocks noChangeAspect="1"/>
          </p:cNvSpPr>
          <p:nvPr/>
        </p:nvSpPr>
        <p:spPr>
          <a:xfrm rot="2717514">
            <a:off x="7222132" y="550008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7863C7F7-3B3C-CA56-7023-A766D2BF65D9}"/>
              </a:ext>
            </a:extLst>
          </p:cNvPr>
          <p:cNvSpPr>
            <a:spLocks noChangeAspect="1"/>
          </p:cNvSpPr>
          <p:nvPr/>
        </p:nvSpPr>
        <p:spPr>
          <a:xfrm rot="2717514">
            <a:off x="6870566" y="570543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5516F1A9-0EC3-F346-AA7D-AD429F58570B}"/>
              </a:ext>
            </a:extLst>
          </p:cNvPr>
          <p:cNvSpPr>
            <a:spLocks noChangeAspect="1"/>
          </p:cNvSpPr>
          <p:nvPr/>
        </p:nvSpPr>
        <p:spPr>
          <a:xfrm rot="2717514">
            <a:off x="7540595" y="57126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45864EB-B865-938C-D4CB-F99F4FB10A1F}"/>
              </a:ext>
            </a:extLst>
          </p:cNvPr>
          <p:cNvSpPr>
            <a:spLocks noChangeAspect="1"/>
          </p:cNvSpPr>
          <p:nvPr/>
        </p:nvSpPr>
        <p:spPr>
          <a:xfrm>
            <a:off x="10457192" y="49897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DD5B7AF-FCB7-C22D-2E9C-551A498768A5}"/>
              </a:ext>
            </a:extLst>
          </p:cNvPr>
          <p:cNvSpPr>
            <a:spLocks noChangeAspect="1"/>
          </p:cNvSpPr>
          <p:nvPr/>
        </p:nvSpPr>
        <p:spPr>
          <a:xfrm>
            <a:off x="10110106" y="557188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DECD90E-23A7-0706-88F0-CDEA19392CF1}"/>
              </a:ext>
            </a:extLst>
          </p:cNvPr>
          <p:cNvSpPr>
            <a:spLocks noChangeAspect="1"/>
          </p:cNvSpPr>
          <p:nvPr/>
        </p:nvSpPr>
        <p:spPr>
          <a:xfrm>
            <a:off x="9757727" y="615999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830EEA4-6146-5534-B3C3-85D12868035F}"/>
              </a:ext>
            </a:extLst>
          </p:cNvPr>
          <p:cNvSpPr>
            <a:spLocks noChangeAspect="1"/>
          </p:cNvSpPr>
          <p:nvPr/>
        </p:nvSpPr>
        <p:spPr>
          <a:xfrm>
            <a:off x="11126755" y="501203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85408A2-0BC1-13ED-EC29-3508F26E558D}"/>
              </a:ext>
            </a:extLst>
          </p:cNvPr>
          <p:cNvSpPr>
            <a:spLocks noChangeAspect="1"/>
          </p:cNvSpPr>
          <p:nvPr/>
        </p:nvSpPr>
        <p:spPr>
          <a:xfrm>
            <a:off x="10774205" y="558074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5CCA786-B539-4090-6A52-CE9C1DD5A7FD}"/>
              </a:ext>
            </a:extLst>
          </p:cNvPr>
          <p:cNvSpPr>
            <a:spLocks noChangeAspect="1"/>
          </p:cNvSpPr>
          <p:nvPr/>
        </p:nvSpPr>
        <p:spPr>
          <a:xfrm>
            <a:off x="9451572" y="556487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05BE93B-1337-C9FA-D247-B6FFD53DF825}"/>
              </a:ext>
            </a:extLst>
          </p:cNvPr>
          <p:cNvSpPr>
            <a:spLocks noChangeAspect="1"/>
          </p:cNvSpPr>
          <p:nvPr/>
        </p:nvSpPr>
        <p:spPr>
          <a:xfrm>
            <a:off x="10423739" y="615999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98853-E5A2-61D4-4B21-F7AEFCC358FF}"/>
              </a:ext>
            </a:extLst>
          </p:cNvPr>
          <p:cNvSpPr>
            <a:spLocks noChangeAspect="1"/>
          </p:cNvSpPr>
          <p:nvPr/>
        </p:nvSpPr>
        <p:spPr>
          <a:xfrm>
            <a:off x="9783622" y="498089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F465CE-C97C-E287-39CD-53620F8C17DE}"/>
              </a:ext>
            </a:extLst>
          </p:cNvPr>
          <p:cNvSpPr>
            <a:spLocks noChangeAspect="1"/>
          </p:cNvSpPr>
          <p:nvPr/>
        </p:nvSpPr>
        <p:spPr>
          <a:xfrm>
            <a:off x="9110647" y="495228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9E0BC22-6467-84F1-59FD-ADCDE8BDA6A0}"/>
              </a:ext>
            </a:extLst>
          </p:cNvPr>
          <p:cNvSpPr>
            <a:spLocks noChangeAspect="1"/>
          </p:cNvSpPr>
          <p:nvPr/>
        </p:nvSpPr>
        <p:spPr>
          <a:xfrm>
            <a:off x="9448629" y="436368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8148DE-6193-AAB4-CE52-B3804B1B86AD}"/>
              </a:ext>
            </a:extLst>
          </p:cNvPr>
          <p:cNvSpPr>
            <a:spLocks noChangeAspect="1"/>
          </p:cNvSpPr>
          <p:nvPr/>
        </p:nvSpPr>
        <p:spPr>
          <a:xfrm>
            <a:off x="10789638" y="4417453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643D0CF-D671-9995-B83C-708B928893EE}"/>
              </a:ext>
            </a:extLst>
          </p:cNvPr>
          <p:cNvSpPr>
            <a:spLocks noChangeAspect="1"/>
          </p:cNvSpPr>
          <p:nvPr/>
        </p:nvSpPr>
        <p:spPr>
          <a:xfrm>
            <a:off x="10119953" y="43987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0642D91B-226E-D4E9-21D3-4939B6835816}"/>
              </a:ext>
            </a:extLst>
          </p:cNvPr>
          <p:cNvSpPr>
            <a:spLocks noChangeAspect="1"/>
          </p:cNvSpPr>
          <p:nvPr/>
        </p:nvSpPr>
        <p:spPr>
          <a:xfrm rot="2717514">
            <a:off x="10266058" y="5326077"/>
            <a:ext cx="353423" cy="353423"/>
          </a:xfrm>
          <a:prstGeom prst="plus">
            <a:avLst>
              <a:gd name="adj" fmla="val 47053"/>
            </a:avLst>
          </a:prstGeom>
          <a:solidFill>
            <a:srgbClr val="2CA02C"/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222248B6-5A76-E56B-5FAF-DFC0D2A02439}"/>
              </a:ext>
            </a:extLst>
          </p:cNvPr>
          <p:cNvSpPr>
            <a:spLocks noChangeAspect="1"/>
          </p:cNvSpPr>
          <p:nvPr/>
        </p:nvSpPr>
        <p:spPr>
          <a:xfrm rot="2717514">
            <a:off x="10928219" y="5362476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5A62F9B6-8623-E4E0-F233-A5E85F0F26BE}"/>
              </a:ext>
            </a:extLst>
          </p:cNvPr>
          <p:cNvSpPr>
            <a:spLocks noChangeAspect="1"/>
          </p:cNvSpPr>
          <p:nvPr/>
        </p:nvSpPr>
        <p:spPr>
          <a:xfrm rot="2717514">
            <a:off x="10592405" y="47502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F33350BB-45F4-D32A-9205-FA9C2067A90D}"/>
              </a:ext>
            </a:extLst>
          </p:cNvPr>
          <p:cNvSpPr>
            <a:spLocks noChangeAspect="1"/>
          </p:cNvSpPr>
          <p:nvPr/>
        </p:nvSpPr>
        <p:spPr>
          <a:xfrm rot="2717514">
            <a:off x="9908904" y="473650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BF397CB5-1893-6881-82E7-5A1A24DA3405}"/>
              </a:ext>
            </a:extLst>
          </p:cNvPr>
          <p:cNvSpPr>
            <a:spLocks noChangeAspect="1"/>
          </p:cNvSpPr>
          <p:nvPr/>
        </p:nvSpPr>
        <p:spPr>
          <a:xfrm rot="2717514">
            <a:off x="9605599" y="529715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BBBEA34B-5C83-5BC2-E77E-0E3FF6402491}"/>
              </a:ext>
            </a:extLst>
          </p:cNvPr>
          <p:cNvSpPr>
            <a:spLocks noChangeAspect="1"/>
          </p:cNvSpPr>
          <p:nvPr/>
        </p:nvSpPr>
        <p:spPr>
          <a:xfrm rot="2717514">
            <a:off x="10586724" y="515991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0CF12CCD-CEC3-5DB8-90B0-3B3F138243ED}"/>
              </a:ext>
            </a:extLst>
          </p:cNvPr>
          <p:cNvSpPr>
            <a:spLocks noChangeAspect="1"/>
          </p:cNvSpPr>
          <p:nvPr/>
        </p:nvSpPr>
        <p:spPr>
          <a:xfrm rot="2717514">
            <a:off x="9965505" y="513874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1DEB7F36-7209-5B5E-ECB2-86E81353FA67}"/>
              </a:ext>
            </a:extLst>
          </p:cNvPr>
          <p:cNvSpPr>
            <a:spLocks noChangeAspect="1"/>
          </p:cNvSpPr>
          <p:nvPr/>
        </p:nvSpPr>
        <p:spPr>
          <a:xfrm rot="2717514">
            <a:off x="10238435" y="573103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587129E-EAC9-1222-9760-6F3016097AE5}"/>
              </a:ext>
            </a:extLst>
          </p:cNvPr>
          <p:cNvSpPr>
            <a:spLocks noChangeAspect="1"/>
          </p:cNvSpPr>
          <p:nvPr/>
        </p:nvSpPr>
        <p:spPr>
          <a:xfrm rot="2717514">
            <a:off x="9886869" y="5936379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996B7E99-C553-2040-EACC-683D0F993DB1}"/>
              </a:ext>
            </a:extLst>
          </p:cNvPr>
          <p:cNvSpPr>
            <a:spLocks noChangeAspect="1"/>
          </p:cNvSpPr>
          <p:nvPr/>
        </p:nvSpPr>
        <p:spPr>
          <a:xfrm rot="2717514">
            <a:off x="10556898" y="59435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67B656B-5F8D-DF96-9E55-2205A91D9A8B}"/>
              </a:ext>
            </a:extLst>
          </p:cNvPr>
          <p:cNvSpPr txBox="1"/>
          <p:nvPr/>
        </p:nvSpPr>
        <p:spPr>
          <a:xfrm>
            <a:off x="7683196" y="2797996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small bonus energy to the </a:t>
            </a:r>
            <a:r>
              <a:rPr lang="da-DK" dirty="0" err="1"/>
              <a:t>selected</a:t>
            </a:r>
            <a:r>
              <a:rPr lang="da-DK" dirty="0"/>
              <a:t> site for each </a:t>
            </a:r>
            <a:r>
              <a:rPr lang="da-DK" i="1" dirty="0" err="1"/>
              <a:t>close</a:t>
            </a:r>
            <a:r>
              <a:rPr lang="da-DK" i="1" dirty="0"/>
              <a:t> </a:t>
            </a:r>
            <a:r>
              <a:rPr lang="da-DK" i="1" dirty="0" err="1"/>
              <a:t>neighbour</a:t>
            </a:r>
            <a:endParaRPr lang="da-DK" dirty="0"/>
          </a:p>
        </p:txBody>
      </p:sp>
      <p:sp>
        <p:nvSpPr>
          <p:cNvPr id="107" name="Cross 106">
            <a:extLst>
              <a:ext uri="{FF2B5EF4-FFF2-40B4-BE49-F238E27FC236}">
                <a16:creationId xmlns:a16="http://schemas.microsoft.com/office/drawing/2014/main" id="{0E7BB5E6-4A5B-E1C7-C616-464179C6449E}"/>
              </a:ext>
            </a:extLst>
          </p:cNvPr>
          <p:cNvSpPr>
            <a:spLocks noChangeAspect="1"/>
          </p:cNvSpPr>
          <p:nvPr/>
        </p:nvSpPr>
        <p:spPr>
          <a:xfrm rot="2717514">
            <a:off x="6086578" y="637409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3B9B1B0-4EE5-A467-4043-963F60789850}"/>
              </a:ext>
            </a:extLst>
          </p:cNvPr>
          <p:cNvSpPr txBox="1"/>
          <p:nvPr/>
        </p:nvSpPr>
        <p:spPr>
          <a:xfrm>
            <a:off x="6384316" y="6397041"/>
            <a:ext cx="1757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= </a:t>
            </a:r>
            <a:r>
              <a:rPr lang="da-DK" sz="1400" b="1" dirty="0" err="1"/>
              <a:t>close</a:t>
            </a:r>
            <a:r>
              <a:rPr lang="da-DK" sz="1400" b="1" dirty="0"/>
              <a:t> </a:t>
            </a:r>
            <a:r>
              <a:rPr lang="da-DK" sz="1400" b="1" dirty="0" err="1"/>
              <a:t>neighbour</a:t>
            </a:r>
            <a:endParaRPr lang="da-DK" sz="1400" b="1" dirty="0"/>
          </a:p>
        </p:txBody>
      </p:sp>
      <p:pic>
        <p:nvPicPr>
          <p:cNvPr id="111" name="Picture 1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0B3AAF1-185D-3097-D324-C5A3CB2A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11" y="3686117"/>
            <a:ext cx="3591860" cy="469578"/>
          </a:xfrm>
          <a:prstGeom prst="rect">
            <a:avLst/>
          </a:prstGeom>
        </p:spPr>
      </p:pic>
      <p:pic>
        <p:nvPicPr>
          <p:cNvPr id="17410" name="Picture 2" descr="Hysteresis - Wikipedia">
            <a:extLst>
              <a:ext uri="{FF2B5EF4-FFF2-40B4-BE49-F238E27FC236}">
                <a16:creationId xmlns:a16="http://schemas.microsoft.com/office/drawing/2014/main" id="{74F6585D-FCA0-2A57-4568-ACD3A93F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44" y="4653975"/>
            <a:ext cx="2244789" cy="19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b="1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998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8C3201B-A962-441C-4AC2-E41D436B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" y="1474932"/>
            <a:ext cx="6082900" cy="49147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2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70633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73153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75116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81856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53607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88938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81855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81855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600504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600504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600504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255595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40F7E4E-E0D9-A75C-AA62-CEACB4F2B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8" y="1441047"/>
            <a:ext cx="6039834" cy="48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52D667D-FB44-122E-D07F-62235F5B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1452898"/>
            <a:ext cx="6102738" cy="490000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A93E92-FEE3-B5B0-3EE4-148D81D0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A246A-05B9-3663-77D5-E32A64727D39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C2A97-5B3B-324C-BB09-01A6B8A62107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1192D-23A3-4D0E-A0DC-EABE5C5E5052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3C01D-02AA-3553-DFED-8E4E0EA9DE0F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49FB11-2F30-9D9E-1DB8-9C0687BC02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C3F1DD-75A2-031D-FED2-EEAEBAC51C4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A45F14-05D3-B4B3-CCE9-84D2533D8468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E6972E-1706-8508-16ED-B5ED8E0DBCE6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625FFC-C560-FFFA-682A-E4461CCF9940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FDC42-E050-CBF4-07A5-48AC675D74FA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5BF97-4109-C185-C3E7-09C1F13485BF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327512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9458420" cy="558091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9C1BB-7FE5-4AB2-7188-5720CB64F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28"/>
          <a:stretch/>
        </p:blipFill>
        <p:spPr>
          <a:xfrm>
            <a:off x="255148" y="1557286"/>
            <a:ext cx="1168170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" b="48492"/>
          <a:stretch/>
        </p:blipFill>
        <p:spPr>
          <a:xfrm>
            <a:off x="228397" y="1564394"/>
            <a:ext cx="11733620" cy="46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" b="48511"/>
          <a:stretch/>
        </p:blipFill>
        <p:spPr>
          <a:xfrm>
            <a:off x="228397" y="1575412"/>
            <a:ext cx="11733620" cy="46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5" b="48614"/>
          <a:stretch/>
        </p:blipFill>
        <p:spPr>
          <a:xfrm>
            <a:off x="228397" y="1575410"/>
            <a:ext cx="11733620" cy="46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58"/>
          <a:stretch/>
        </p:blipFill>
        <p:spPr>
          <a:xfrm>
            <a:off x="228397" y="1557286"/>
            <a:ext cx="1173362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b="1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44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62"/>
          <a:stretch/>
        </p:blipFill>
        <p:spPr>
          <a:xfrm>
            <a:off x="228397" y="1507934"/>
            <a:ext cx="11733620" cy="46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84" y="1079653"/>
            <a:ext cx="7481632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50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7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0" y="1607087"/>
            <a:ext cx="11876183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5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</a:t>
            </a:r>
            <a:r>
              <a:rPr lang="da-DK" dirty="0" err="1"/>
              <a:t>Reactions</a:t>
            </a:r>
            <a:r>
              <a:rPr lang="da-DK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3808865" cy="2066020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Motivation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Find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catalysts</a:t>
            </a:r>
            <a:r>
              <a:rPr lang="da-DK" dirty="0"/>
              <a:t> for </a:t>
            </a:r>
            <a:r>
              <a:rPr lang="da-DK" dirty="0" err="1"/>
              <a:t>catalysing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chemical</a:t>
            </a:r>
            <a:r>
              <a:rPr lang="da-DK" dirty="0"/>
              <a:t> </a:t>
            </a:r>
            <a:r>
              <a:rPr lang="da-DK" dirty="0" err="1"/>
              <a:t>processes</a:t>
            </a:r>
            <a:r>
              <a:rPr lang="da-DK" dirty="0"/>
              <a:t> for eg. fuel cell </a:t>
            </a:r>
            <a:r>
              <a:rPr lang="da-DK" dirty="0" err="1"/>
              <a:t>reactions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2" y="2919340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5" y="4027415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5" y="5153963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1040068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6877-93F9-5980-A399-6F65B46E9DCE}"/>
              </a:ext>
            </a:extLst>
          </p:cNvPr>
          <p:cNvSpPr txBox="1"/>
          <p:nvPr/>
        </p:nvSpPr>
        <p:spPr>
          <a:xfrm>
            <a:off x="870899" y="45956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Aqueous solution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D6DE3-3029-8276-4575-46644BE21062}"/>
              </a:ext>
            </a:extLst>
          </p:cNvPr>
          <p:cNvSpPr txBox="1"/>
          <p:nvPr/>
        </p:nvSpPr>
        <p:spPr>
          <a:xfrm>
            <a:off x="870899" y="5022594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Reversible Hydrogen Electrode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97FB0-E35F-0DF6-93D1-80650EE1DCE3}"/>
              </a:ext>
            </a:extLst>
          </p:cNvPr>
          <p:cNvSpPr txBox="1"/>
          <p:nvPr/>
        </p:nvSpPr>
        <p:spPr>
          <a:xfrm>
            <a:off x="870899" y="4206371"/>
            <a:ext cx="99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System: </a:t>
            </a:r>
          </a:p>
          <a:p>
            <a:endParaRPr lang="da-DK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405255" y="2853043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8571137" y="3971190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182543" y="5126116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59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b="1" dirty="0" err="1"/>
              <a:t>Conclusion</a:t>
            </a:r>
            <a:endParaRPr lang="da-DK" sz="1800" b="1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2855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BD3-08CC-2E1A-186C-BFDA24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3"/>
            <a:ext cx="1988984" cy="447923"/>
          </a:xfrm>
        </p:spPr>
        <p:txBody>
          <a:bodyPr/>
          <a:lstStyle/>
          <a:p>
            <a:r>
              <a:rPr lang="da-DK" dirty="0" err="1"/>
              <a:t>Conclusion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79F8-4796-0E15-A64A-4B57B5E7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000" b="1" dirty="0"/>
              <a:t>Energy </a:t>
            </a:r>
            <a:r>
              <a:rPr lang="da-DK" sz="2000" b="1" dirty="0" err="1"/>
              <a:t>prediction</a:t>
            </a:r>
            <a:r>
              <a:rPr lang="da-DK" sz="2000" b="1" dirty="0"/>
              <a:t> models</a:t>
            </a:r>
          </a:p>
          <a:p>
            <a:r>
              <a:rPr lang="da-DK" sz="2000" dirty="0" err="1"/>
              <a:t>Seemingly</a:t>
            </a:r>
            <a:r>
              <a:rPr lang="da-DK" sz="2000" dirty="0"/>
              <a:t> </a:t>
            </a:r>
            <a:r>
              <a:rPr lang="da-DK" sz="2000" dirty="0" err="1"/>
              <a:t>easy</a:t>
            </a:r>
            <a:r>
              <a:rPr lang="da-DK" sz="2000" dirty="0"/>
              <a:t> task</a:t>
            </a:r>
          </a:p>
          <a:p>
            <a:r>
              <a:rPr lang="da-DK" sz="2000" dirty="0"/>
              <a:t>Good performance</a:t>
            </a:r>
          </a:p>
          <a:p>
            <a:r>
              <a:rPr lang="da-DK" sz="2000" dirty="0" err="1"/>
              <a:t>Lacking</a:t>
            </a:r>
            <a:r>
              <a:rPr lang="da-DK" sz="2000"/>
              <a:t> in data of </a:t>
            </a:r>
            <a:endParaRPr lang="da-DK" sz="2000" dirty="0"/>
          </a:p>
          <a:p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F8E-FD2E-FDC1-1507-1EE34A1B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FBCEA-BD9E-31A8-A348-DDE5032F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2452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Introduction</a:t>
            </a:r>
          </a:p>
          <a:p>
            <a:r>
              <a:rPr lang="da-DK" dirty="0"/>
              <a:t>Methods</a:t>
            </a:r>
          </a:p>
          <a:p>
            <a:r>
              <a:rPr lang="da-DK" dirty="0"/>
              <a:t>Results</a:t>
            </a:r>
          </a:p>
          <a:p>
            <a:r>
              <a:rPr lang="da-DK" dirty="0" err="1"/>
              <a:t>Conclusion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347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DFT data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3" y="2930226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6" y="4038301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6" y="5164849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18" y="1050954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971316" y="2863929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9137198" y="3982076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748604" y="5137002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282CE10-8E15-90FC-8073-3F6527DE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01077"/>
              </p:ext>
            </p:extLst>
          </p:nvPr>
        </p:nvGraphicFramePr>
        <p:xfrm>
          <a:off x="468318" y="1774374"/>
          <a:ext cx="6595716" cy="444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572">
                  <a:extLst>
                    <a:ext uri="{9D8B030D-6E8A-4147-A177-3AD203B41FA5}">
                      <a16:colId xmlns:a16="http://schemas.microsoft.com/office/drawing/2014/main" val="683711491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30782022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73057380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H_out.db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OH_out.db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5805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da-DK" dirty="0"/>
                        <a:t>56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262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da-DK" dirty="0"/>
                        <a:t>9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92193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r>
                        <a:rPr lang="da-DK" dirty="0"/>
                        <a:t>504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88005"/>
                  </a:ext>
                </a:extLst>
              </a:tr>
              <a:tr h="277737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66762"/>
                  </a:ext>
                </a:extLst>
              </a:tr>
            </a:tbl>
          </a:graphicData>
        </a:graphic>
      </p:graphicFrame>
      <p:pic>
        <p:nvPicPr>
          <p:cNvPr id="18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A688D8B8-4046-CDAF-7FDC-BD2B5457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4677" y="3702183"/>
            <a:ext cx="2021132" cy="2185934"/>
          </a:xfr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B56D5C-F90B-0615-E979-0E9E16EEF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03" y="3700344"/>
            <a:ext cx="2221690" cy="2258352"/>
          </a:xfrm>
          <a:prstGeom prst="rect">
            <a:avLst/>
          </a:prstGeom>
        </p:spPr>
      </p:pic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E1125596-6448-2C73-6512-0E836467A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628" y="3700088"/>
            <a:ext cx="2060562" cy="2243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96396B-A94A-371A-83CB-65737233D8BD}"/>
              </a:ext>
            </a:extLst>
          </p:cNvPr>
          <p:cNvSpPr txBox="1"/>
          <p:nvPr/>
        </p:nvSpPr>
        <p:spPr>
          <a:xfrm>
            <a:off x="120301" y="6577584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 Data fra Jack Kirk Pedersen</a:t>
            </a:r>
          </a:p>
        </p:txBody>
      </p:sp>
    </p:spTree>
    <p:extLst>
      <p:ext uri="{BB962C8B-B14F-4D97-AF65-F5344CB8AC3E}">
        <p14:creationId xmlns:p14="http://schemas.microsoft.com/office/powerpoint/2010/main" val="148217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b="1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69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pic>
        <p:nvPicPr>
          <p:cNvPr id="10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4A591712-E583-34CB-8DF4-1439AC69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26" y="4491825"/>
            <a:ext cx="2021132" cy="21859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CDA18C-BE27-C85E-B44A-039AF4F2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17" y="1593039"/>
            <a:ext cx="2221690" cy="2258352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B58B3B3-71E2-0220-A290-1727737BB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69523"/>
            <a:ext cx="2060562" cy="2243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4002511" y="5394808"/>
            <a:ext cx="444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680224" y="147196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Simulating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BD880-1F8C-7CB0-0D08-D69A9C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2739637"/>
            <a:ext cx="46355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BD1A9-AE34-AFD8-3125-B1D34076E74B}"/>
              </a:ext>
            </a:extLst>
          </p:cNvPr>
          <p:cNvSpPr txBox="1"/>
          <p:nvPr/>
        </p:nvSpPr>
        <p:spPr>
          <a:xfrm>
            <a:off x="2054492" y="212118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[Au, Ag]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95E627-62DC-B1AF-F8B8-CB3E8CA2C4BA}"/>
              </a:ext>
            </a:extLst>
          </p:cNvPr>
          <p:cNvCxnSpPr>
            <a:stCxn id="11" idx="2"/>
          </p:cNvCxnSpPr>
          <p:nvPr/>
        </p:nvCxnSpPr>
        <p:spPr>
          <a:xfrm flipH="1">
            <a:off x="2510706" y="2459742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553D1A-3A28-66B6-EE21-6180AF6C2695}"/>
              </a:ext>
            </a:extLst>
          </p:cNvPr>
          <p:cNvSpPr txBox="1"/>
          <p:nvPr/>
        </p:nvSpPr>
        <p:spPr>
          <a:xfrm>
            <a:off x="4371343" y="211416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[25, 75]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25F2D5-D305-2E1C-5C66-68C71E52FCB9}"/>
              </a:ext>
            </a:extLst>
          </p:cNvPr>
          <p:cNvCxnSpPr/>
          <p:nvPr/>
        </p:nvCxnSpPr>
        <p:spPr>
          <a:xfrm flipH="1">
            <a:off x="4809053" y="2422726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2ECEA8-7B04-6A2F-A6E6-A1FA89754EF0}"/>
              </a:ext>
            </a:extLst>
          </p:cNvPr>
          <p:cNvSpPr txBox="1"/>
          <p:nvPr/>
        </p:nvSpPr>
        <p:spPr>
          <a:xfrm>
            <a:off x="3404631" y="212118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1000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BC0F4-284F-8E36-6703-C5ABDB55FFDA}"/>
              </a:ext>
            </a:extLst>
          </p:cNvPr>
          <p:cNvCxnSpPr>
            <a:cxnSpLocks/>
          </p:cNvCxnSpPr>
          <p:nvPr/>
        </p:nvCxnSpPr>
        <p:spPr>
          <a:xfrm flipH="1">
            <a:off x="3450277" y="2434438"/>
            <a:ext cx="209602" cy="268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3D40FA-8EEA-4AE8-DD7A-108792BB6738}"/>
              </a:ext>
            </a:extLst>
          </p:cNvPr>
          <p:cNvCxnSpPr>
            <a:cxnSpLocks/>
          </p:cNvCxnSpPr>
          <p:nvPr/>
        </p:nvCxnSpPr>
        <p:spPr>
          <a:xfrm>
            <a:off x="3787561" y="2441234"/>
            <a:ext cx="118930" cy="26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98C5ECF-5472-DDD7-8520-FA4005E14AE2}"/>
              </a:ext>
            </a:extLst>
          </p:cNvPr>
          <p:cNvSpPr>
            <a:spLocks noChangeAspect="1"/>
          </p:cNvSpPr>
          <p:nvPr/>
        </p:nvSpPr>
        <p:spPr>
          <a:xfrm>
            <a:off x="2896222" y="436997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9BD8AA-D260-CFA3-382E-C68D1E021554}"/>
              </a:ext>
            </a:extLst>
          </p:cNvPr>
          <p:cNvSpPr>
            <a:spLocks noChangeAspect="1"/>
          </p:cNvSpPr>
          <p:nvPr/>
        </p:nvSpPr>
        <p:spPr>
          <a:xfrm>
            <a:off x="2549136" y="495212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201D86-2E0B-304E-12CA-4449F26BC45C}"/>
              </a:ext>
            </a:extLst>
          </p:cNvPr>
          <p:cNvSpPr>
            <a:spLocks noChangeAspect="1"/>
          </p:cNvSpPr>
          <p:nvPr/>
        </p:nvSpPr>
        <p:spPr>
          <a:xfrm>
            <a:off x="855748" y="547545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A990F-0219-C77B-AAA3-112692F6B304}"/>
              </a:ext>
            </a:extLst>
          </p:cNvPr>
          <p:cNvSpPr>
            <a:spLocks noChangeAspect="1"/>
          </p:cNvSpPr>
          <p:nvPr/>
        </p:nvSpPr>
        <p:spPr>
          <a:xfrm>
            <a:off x="2196757" y="554023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F0B4654-09DD-8C0B-7AB4-20AF24F0439D}"/>
              </a:ext>
            </a:extLst>
          </p:cNvPr>
          <p:cNvSpPr>
            <a:spLocks noChangeAspect="1"/>
          </p:cNvSpPr>
          <p:nvPr/>
        </p:nvSpPr>
        <p:spPr>
          <a:xfrm>
            <a:off x="3565785" y="439227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22E397-ABDA-2711-E635-028C2C582E61}"/>
              </a:ext>
            </a:extLst>
          </p:cNvPr>
          <p:cNvSpPr>
            <a:spLocks noChangeAspect="1"/>
          </p:cNvSpPr>
          <p:nvPr/>
        </p:nvSpPr>
        <p:spPr>
          <a:xfrm>
            <a:off x="4231161" y="440342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C93800-5102-7A8D-B704-AC6E6328404E}"/>
              </a:ext>
            </a:extLst>
          </p:cNvPr>
          <p:cNvSpPr>
            <a:spLocks noChangeAspect="1"/>
          </p:cNvSpPr>
          <p:nvPr/>
        </p:nvSpPr>
        <p:spPr>
          <a:xfrm>
            <a:off x="3884065" y="497438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1B721EF-B648-645B-6271-2A32B22CA2EF}"/>
              </a:ext>
            </a:extLst>
          </p:cNvPr>
          <p:cNvSpPr>
            <a:spLocks noChangeAspect="1"/>
          </p:cNvSpPr>
          <p:nvPr/>
        </p:nvSpPr>
        <p:spPr>
          <a:xfrm>
            <a:off x="3213235" y="49609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15CE6E-3731-3803-15A8-48CCB168773B}"/>
              </a:ext>
            </a:extLst>
          </p:cNvPr>
          <p:cNvSpPr>
            <a:spLocks noChangeAspect="1"/>
          </p:cNvSpPr>
          <p:nvPr/>
        </p:nvSpPr>
        <p:spPr>
          <a:xfrm>
            <a:off x="1890602" y="494511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301F9B-287D-91AB-7CA5-5855EDDDBECA}"/>
              </a:ext>
            </a:extLst>
          </p:cNvPr>
          <p:cNvSpPr>
            <a:spLocks noChangeAspect="1"/>
          </p:cNvSpPr>
          <p:nvPr/>
        </p:nvSpPr>
        <p:spPr>
          <a:xfrm>
            <a:off x="1239702" y="4909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609A37-776C-AB66-B393-57C32525A769}"/>
              </a:ext>
            </a:extLst>
          </p:cNvPr>
          <p:cNvSpPr>
            <a:spLocks noChangeAspect="1"/>
          </p:cNvSpPr>
          <p:nvPr/>
        </p:nvSpPr>
        <p:spPr>
          <a:xfrm>
            <a:off x="3528781" y="555649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561950-2C0E-55C9-B77D-FD4CAF727807}"/>
              </a:ext>
            </a:extLst>
          </p:cNvPr>
          <p:cNvSpPr>
            <a:spLocks noChangeAspect="1"/>
          </p:cNvSpPr>
          <p:nvPr/>
        </p:nvSpPr>
        <p:spPr>
          <a:xfrm>
            <a:off x="2862769" y="554023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E60719-B73A-1B87-2BF4-F58663497DE9}"/>
              </a:ext>
            </a:extLst>
          </p:cNvPr>
          <p:cNvSpPr>
            <a:spLocks noChangeAspect="1"/>
          </p:cNvSpPr>
          <p:nvPr/>
        </p:nvSpPr>
        <p:spPr>
          <a:xfrm>
            <a:off x="1527072" y="5521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3B3656-C491-3E68-6639-AD4D51D9AB31}"/>
              </a:ext>
            </a:extLst>
          </p:cNvPr>
          <p:cNvSpPr>
            <a:spLocks noChangeAspect="1"/>
          </p:cNvSpPr>
          <p:nvPr/>
        </p:nvSpPr>
        <p:spPr>
          <a:xfrm>
            <a:off x="2222652" y="436114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FC27E5-F9B6-0152-0489-47FBD7F8DE74}"/>
              </a:ext>
            </a:extLst>
          </p:cNvPr>
          <p:cNvSpPr>
            <a:spLocks noChangeAspect="1"/>
          </p:cNvSpPr>
          <p:nvPr/>
        </p:nvSpPr>
        <p:spPr>
          <a:xfrm>
            <a:off x="1549677" y="43325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82640F-717C-6B5B-6C0E-260F3A16529D}"/>
              </a:ext>
            </a:extLst>
          </p:cNvPr>
          <p:cNvCxnSpPr>
            <a:cxnSpLocks/>
          </p:cNvCxnSpPr>
          <p:nvPr/>
        </p:nvCxnSpPr>
        <p:spPr>
          <a:xfrm>
            <a:off x="3186502" y="3113712"/>
            <a:ext cx="0" cy="73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B360DDD-4E26-3DD1-398D-31AC46981538}"/>
              </a:ext>
            </a:extLst>
          </p:cNvPr>
          <p:cNvSpPr txBox="1"/>
          <p:nvPr/>
        </p:nvSpPr>
        <p:spPr>
          <a:xfrm>
            <a:off x="2228788" y="3983988"/>
            <a:ext cx="237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1st layer of surface </a:t>
            </a:r>
            <a:r>
              <a:rPr lang="da-DK" sz="1400" b="1" dirty="0" err="1"/>
              <a:t>shown</a:t>
            </a:r>
            <a:endParaRPr lang="da-DK" sz="1400" b="1" dirty="0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753B31F-C10B-B119-E026-69BC9FB341BA}"/>
              </a:ext>
            </a:extLst>
          </p:cNvPr>
          <p:cNvSpPr>
            <a:spLocks noChangeAspect="1"/>
          </p:cNvSpPr>
          <p:nvPr/>
        </p:nvSpPr>
        <p:spPr>
          <a:xfrm rot="2717514">
            <a:off x="185783" y="388103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9476308D-3C6B-FF2D-D3EA-E1884E734E22}"/>
              </a:ext>
            </a:extLst>
          </p:cNvPr>
          <p:cNvSpPr>
            <a:spLocks noChangeAspect="1"/>
          </p:cNvSpPr>
          <p:nvPr/>
        </p:nvSpPr>
        <p:spPr>
          <a:xfrm rot="2717514">
            <a:off x="172017" y="331626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548598E-0928-EC13-AB7F-E7FE606C8283}"/>
              </a:ext>
            </a:extLst>
          </p:cNvPr>
          <p:cNvSpPr>
            <a:spLocks noChangeAspect="1"/>
          </p:cNvSpPr>
          <p:nvPr/>
        </p:nvSpPr>
        <p:spPr>
          <a:xfrm rot="2717514">
            <a:off x="3679736" y="490854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B22D084B-45C9-52B4-02B5-6272EC91D157}"/>
              </a:ext>
            </a:extLst>
          </p:cNvPr>
          <p:cNvSpPr>
            <a:spLocks noChangeAspect="1"/>
          </p:cNvSpPr>
          <p:nvPr/>
        </p:nvSpPr>
        <p:spPr>
          <a:xfrm rot="2717514">
            <a:off x="3028397" y="487254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4A5AB980-915B-1453-692D-76EF0D728C36}"/>
              </a:ext>
            </a:extLst>
          </p:cNvPr>
          <p:cNvSpPr>
            <a:spLocks noChangeAspect="1"/>
          </p:cNvSpPr>
          <p:nvPr/>
        </p:nvSpPr>
        <p:spPr>
          <a:xfrm rot="2717514">
            <a:off x="2344317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A47F8311-F87E-F396-FAAF-2F7F7AAC0D20}"/>
              </a:ext>
            </a:extLst>
          </p:cNvPr>
          <p:cNvSpPr>
            <a:spLocks noChangeAspect="1"/>
          </p:cNvSpPr>
          <p:nvPr/>
        </p:nvSpPr>
        <p:spPr>
          <a:xfrm rot="2717514">
            <a:off x="1705098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0B3C4D05-2B72-E4F1-67E8-B2CC002C7EFF}"/>
              </a:ext>
            </a:extLst>
          </p:cNvPr>
          <p:cNvSpPr>
            <a:spLocks noChangeAspect="1"/>
          </p:cNvSpPr>
          <p:nvPr/>
        </p:nvSpPr>
        <p:spPr>
          <a:xfrm rot="2717514">
            <a:off x="3327246" y="54866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1B98E12E-D86C-A19C-6D3F-09D8EE6B93EB}"/>
              </a:ext>
            </a:extLst>
          </p:cNvPr>
          <p:cNvSpPr>
            <a:spLocks noChangeAspect="1"/>
          </p:cNvSpPr>
          <p:nvPr/>
        </p:nvSpPr>
        <p:spPr>
          <a:xfrm rot="2717514">
            <a:off x="2669394" y="547198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631DB86-6E0A-3A24-27F0-3082D605D4C7}"/>
              </a:ext>
            </a:extLst>
          </p:cNvPr>
          <p:cNvSpPr>
            <a:spLocks noChangeAspect="1"/>
          </p:cNvSpPr>
          <p:nvPr/>
        </p:nvSpPr>
        <p:spPr>
          <a:xfrm rot="2717514">
            <a:off x="1351270" y="5432324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969261A7-6549-F879-C4FD-07E1C8510697}"/>
              </a:ext>
            </a:extLst>
          </p:cNvPr>
          <p:cNvSpPr>
            <a:spLocks noChangeAspect="1"/>
          </p:cNvSpPr>
          <p:nvPr/>
        </p:nvSpPr>
        <p:spPr>
          <a:xfrm rot="2717514">
            <a:off x="1991649" y="54519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0" name="Cross 89">
            <a:extLst>
              <a:ext uri="{FF2B5EF4-FFF2-40B4-BE49-F238E27FC236}">
                <a16:creationId xmlns:a16="http://schemas.microsoft.com/office/drawing/2014/main" id="{87F85B36-3A72-B4A0-A6AB-A94202C5EE3B}"/>
              </a:ext>
            </a:extLst>
          </p:cNvPr>
          <p:cNvSpPr>
            <a:spLocks noChangeAspect="1"/>
          </p:cNvSpPr>
          <p:nvPr/>
        </p:nvSpPr>
        <p:spPr>
          <a:xfrm rot="2717514">
            <a:off x="2335944" y="566448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Cross 90">
            <a:extLst>
              <a:ext uri="{FF2B5EF4-FFF2-40B4-BE49-F238E27FC236}">
                <a16:creationId xmlns:a16="http://schemas.microsoft.com/office/drawing/2014/main" id="{F196E0C6-D95D-C414-798D-7E56B0CED89F}"/>
              </a:ext>
            </a:extLst>
          </p:cNvPr>
          <p:cNvSpPr>
            <a:spLocks noChangeAspect="1"/>
          </p:cNvSpPr>
          <p:nvPr/>
        </p:nvSpPr>
        <p:spPr>
          <a:xfrm rot="2717514">
            <a:off x="2993413" y="56807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Cross 91">
            <a:extLst>
              <a:ext uri="{FF2B5EF4-FFF2-40B4-BE49-F238E27FC236}">
                <a16:creationId xmlns:a16="http://schemas.microsoft.com/office/drawing/2014/main" id="{EC1886ED-18B1-B9B4-1E84-7D17D083E2BC}"/>
              </a:ext>
            </a:extLst>
          </p:cNvPr>
          <p:cNvSpPr>
            <a:spLocks noChangeAspect="1"/>
          </p:cNvSpPr>
          <p:nvPr/>
        </p:nvSpPr>
        <p:spPr>
          <a:xfrm rot="2717514">
            <a:off x="3660372" y="568075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DEA89158-0FE1-4231-D41F-6EB4BC601671}"/>
              </a:ext>
            </a:extLst>
          </p:cNvPr>
          <p:cNvSpPr>
            <a:spLocks noChangeAspect="1"/>
          </p:cNvSpPr>
          <p:nvPr/>
        </p:nvSpPr>
        <p:spPr>
          <a:xfrm rot="2717514">
            <a:off x="4022641" y="509584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88F8463F-C839-4F2C-3CA0-18A8F0395C5F}"/>
              </a:ext>
            </a:extLst>
          </p:cNvPr>
          <p:cNvSpPr>
            <a:spLocks noChangeAspect="1"/>
          </p:cNvSpPr>
          <p:nvPr/>
        </p:nvSpPr>
        <p:spPr>
          <a:xfrm rot="2717514">
            <a:off x="3375175" y="5092401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CDA27D24-4F40-8D0D-CD4A-5A6E9A6FB975}"/>
              </a:ext>
            </a:extLst>
          </p:cNvPr>
          <p:cNvSpPr>
            <a:spLocks noChangeAspect="1"/>
          </p:cNvSpPr>
          <p:nvPr/>
        </p:nvSpPr>
        <p:spPr>
          <a:xfrm rot="2717514">
            <a:off x="2698360" y="50753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20682199-E019-43E7-4087-E858F48790EC}"/>
              </a:ext>
            </a:extLst>
          </p:cNvPr>
          <p:cNvSpPr>
            <a:spLocks noChangeAspect="1"/>
          </p:cNvSpPr>
          <p:nvPr/>
        </p:nvSpPr>
        <p:spPr>
          <a:xfrm rot="2717514">
            <a:off x="2012475" y="506537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377F245D-7DAD-48F6-3758-58D296E99F38}"/>
              </a:ext>
            </a:extLst>
          </p:cNvPr>
          <p:cNvSpPr>
            <a:spLocks noChangeAspect="1"/>
          </p:cNvSpPr>
          <p:nvPr/>
        </p:nvSpPr>
        <p:spPr>
          <a:xfrm rot="2717514">
            <a:off x="1375771" y="50358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71620326-FF70-4D4C-3AD3-06036C9A71EB}"/>
              </a:ext>
            </a:extLst>
          </p:cNvPr>
          <p:cNvSpPr>
            <a:spLocks noChangeAspect="1"/>
          </p:cNvSpPr>
          <p:nvPr/>
        </p:nvSpPr>
        <p:spPr>
          <a:xfrm rot="2717514">
            <a:off x="4371285" y="455983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66BF7E50-5FB4-A4EB-5AE6-7406841BA490}"/>
              </a:ext>
            </a:extLst>
          </p:cNvPr>
          <p:cNvSpPr>
            <a:spLocks noChangeAspect="1"/>
          </p:cNvSpPr>
          <p:nvPr/>
        </p:nvSpPr>
        <p:spPr>
          <a:xfrm rot="2717514">
            <a:off x="3673600" y="453825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2D233D1F-3444-03F1-A068-3B7678327AC7}"/>
              </a:ext>
            </a:extLst>
          </p:cNvPr>
          <p:cNvSpPr>
            <a:spLocks noChangeAspect="1"/>
          </p:cNvSpPr>
          <p:nvPr/>
        </p:nvSpPr>
        <p:spPr>
          <a:xfrm rot="2717514">
            <a:off x="3026134" y="451259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E04BBF61-28C8-E1F8-EDEF-875C8F374449}"/>
              </a:ext>
            </a:extLst>
          </p:cNvPr>
          <p:cNvSpPr>
            <a:spLocks noChangeAspect="1"/>
          </p:cNvSpPr>
          <p:nvPr/>
        </p:nvSpPr>
        <p:spPr>
          <a:xfrm rot="2717514">
            <a:off x="2362558" y="448651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C428F4F6-C5BF-9BC1-B459-F8656264559A}"/>
              </a:ext>
            </a:extLst>
          </p:cNvPr>
          <p:cNvSpPr>
            <a:spLocks noChangeAspect="1"/>
          </p:cNvSpPr>
          <p:nvPr/>
        </p:nvSpPr>
        <p:spPr>
          <a:xfrm rot="2717514">
            <a:off x="1674095" y="4462333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0D99EA2A-7467-A085-2901-2A1E6F0A6206}"/>
              </a:ext>
            </a:extLst>
          </p:cNvPr>
          <p:cNvSpPr>
            <a:spLocks noChangeAspect="1"/>
          </p:cNvSpPr>
          <p:nvPr/>
        </p:nvSpPr>
        <p:spPr>
          <a:xfrm rot="2717514">
            <a:off x="993339" y="562274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949BFA66-C018-0E03-560E-EDC3CE034731}"/>
              </a:ext>
            </a:extLst>
          </p:cNvPr>
          <p:cNvSpPr>
            <a:spLocks noChangeAspect="1"/>
          </p:cNvSpPr>
          <p:nvPr/>
        </p:nvSpPr>
        <p:spPr>
          <a:xfrm rot="2717514">
            <a:off x="1660901" y="5637688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D55B0-6475-60B3-C04A-FB1BAE3DB880}"/>
              </a:ext>
            </a:extLst>
          </p:cNvPr>
          <p:cNvSpPr txBox="1"/>
          <p:nvPr/>
        </p:nvSpPr>
        <p:spPr>
          <a:xfrm>
            <a:off x="454107" y="333885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hollow FCC site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993709-423E-1E54-CF56-128DF252A548}"/>
              </a:ext>
            </a:extLst>
          </p:cNvPr>
          <p:cNvSpPr txBox="1"/>
          <p:nvPr/>
        </p:nvSpPr>
        <p:spPr>
          <a:xfrm>
            <a:off x="454107" y="389234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on-top site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F10591E-3716-C466-E5C0-543B6042B133}"/>
              </a:ext>
            </a:extLst>
          </p:cNvPr>
          <p:cNvCxnSpPr>
            <a:cxnSpLocks/>
          </p:cNvCxnSpPr>
          <p:nvPr/>
        </p:nvCxnSpPr>
        <p:spPr>
          <a:xfrm>
            <a:off x="4878628" y="5330310"/>
            <a:ext cx="1644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F3D57DC-D295-0D81-9693-B9332B36C09F}"/>
              </a:ext>
            </a:extLst>
          </p:cNvPr>
          <p:cNvSpPr txBox="1"/>
          <p:nvPr/>
        </p:nvSpPr>
        <p:spPr>
          <a:xfrm>
            <a:off x="4959498" y="5034415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Feature vectors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B6F03D5-A275-E147-E3FB-86D35806BCBD}"/>
              </a:ext>
            </a:extLst>
          </p:cNvPr>
          <p:cNvSpPr/>
          <p:nvPr/>
        </p:nvSpPr>
        <p:spPr>
          <a:xfrm>
            <a:off x="6577393" y="4873110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056CA1-1E55-4306-505C-404458715FB5}"/>
              </a:ext>
            </a:extLst>
          </p:cNvPr>
          <p:cNvCxnSpPr>
            <a:cxnSpLocks/>
          </p:cNvCxnSpPr>
          <p:nvPr/>
        </p:nvCxnSpPr>
        <p:spPr>
          <a:xfrm flipV="1">
            <a:off x="7346827" y="4137876"/>
            <a:ext cx="1473788" cy="59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2E3BC94-1E97-2C5F-D682-412A818D0892}"/>
              </a:ext>
            </a:extLst>
          </p:cNvPr>
          <p:cNvSpPr txBox="1"/>
          <p:nvPr/>
        </p:nvSpPr>
        <p:spPr>
          <a:xfrm rot="20257425">
            <a:off x="7069486" y="417340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Predicted energies</a:t>
            </a:r>
          </a:p>
        </p:txBody>
      </p:sp>
      <p:pic>
        <p:nvPicPr>
          <p:cNvPr id="118" name="Picture 117" descr="Chart&#10;&#10;Description automatically generated">
            <a:extLst>
              <a:ext uri="{FF2B5EF4-FFF2-40B4-BE49-F238E27FC236}">
                <a16:creationId xmlns:a16="http://schemas.microsoft.com/office/drawing/2014/main" id="{C5ADDDD4-2648-9EEF-983D-C77415D7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58" r="-1" b="48049"/>
          <a:stretch/>
        </p:blipFill>
        <p:spPr>
          <a:xfrm>
            <a:off x="8735724" y="1445002"/>
            <a:ext cx="3186773" cy="26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1165459" y="3375243"/>
            <a:ext cx="114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Choose</a:t>
            </a:r>
            <a:r>
              <a:rPr lang="da-DK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Size</a:t>
            </a:r>
            <a:endParaRPr lang="da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F8E046-3660-A7BF-4CCE-3D10C0630057}"/>
              </a:ext>
            </a:extLst>
          </p:cNvPr>
          <p:cNvCxnSpPr>
            <a:cxnSpLocks/>
          </p:cNvCxnSpPr>
          <p:nvPr/>
        </p:nvCxnSpPr>
        <p:spPr>
          <a:xfrm flipV="1">
            <a:off x="2732049" y="3963527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2AA32-FE30-7023-1B56-34D5F031A18F}"/>
              </a:ext>
            </a:extLst>
          </p:cNvPr>
          <p:cNvSpPr/>
          <p:nvPr/>
        </p:nvSpPr>
        <p:spPr>
          <a:xfrm>
            <a:off x="4033024" y="2832412"/>
            <a:ext cx="2167053" cy="228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Simulate</a:t>
            </a:r>
            <a:r>
              <a:rPr lang="da-DK" dirty="0"/>
              <a:t> surface</a:t>
            </a:r>
          </a:p>
          <a:p>
            <a:pPr algn="ctr"/>
            <a:r>
              <a:rPr lang="da-DK" dirty="0"/>
              <a:t>Feature vectors</a:t>
            </a:r>
          </a:p>
          <a:p>
            <a:pPr algn="ctr"/>
            <a:r>
              <a:rPr lang="da-DK" dirty="0" err="1"/>
              <a:t>Predict</a:t>
            </a:r>
            <a:r>
              <a:rPr lang="da-DK" dirty="0"/>
              <a:t> energies</a:t>
            </a:r>
          </a:p>
          <a:p>
            <a:pPr algn="ctr"/>
            <a:r>
              <a:rPr lang="da-DK" dirty="0"/>
              <a:t>Plotting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7F88D-02E7-F35F-9E09-3A4F7F49E70B}"/>
              </a:ext>
            </a:extLst>
          </p:cNvPr>
          <p:cNvCxnSpPr>
            <a:cxnSpLocks/>
          </p:cNvCxnSpPr>
          <p:nvPr/>
        </p:nvCxnSpPr>
        <p:spPr>
          <a:xfrm>
            <a:off x="6412562" y="3937506"/>
            <a:ext cx="936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8270499-23D7-EB65-7C85-F1B1CA79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6" b="48653"/>
          <a:stretch/>
        </p:blipFill>
        <p:spPr>
          <a:xfrm>
            <a:off x="7646757" y="2396359"/>
            <a:ext cx="3663452" cy="3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60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1487</Words>
  <Application>Microsoft Macintosh PowerPoint</Application>
  <PresentationFormat>Widescreen</PresentationFormat>
  <Paragraphs>390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CMMI10</vt:lpstr>
      <vt:lpstr>CMR10</vt:lpstr>
      <vt:lpstr>CMR17</vt:lpstr>
      <vt:lpstr>CMTI10</vt:lpstr>
      <vt:lpstr>Microsoft New Tai Lue</vt:lpstr>
      <vt:lpstr>Brugerdefineret design</vt:lpstr>
      <vt:lpstr>PowerPoint Presentation</vt:lpstr>
      <vt:lpstr>Oversigt</vt:lpstr>
      <vt:lpstr>Oversigt</vt:lpstr>
      <vt:lpstr>Introduction – Reactions </vt:lpstr>
      <vt:lpstr>Introduction – DFT data </vt:lpstr>
      <vt:lpstr>Oversigt</vt:lpstr>
      <vt:lpstr>Methods – Predicting binding energies </vt:lpstr>
      <vt:lpstr>Methods – Predicting energies of simulated surfaces </vt:lpstr>
      <vt:lpstr>Methods – Predicting energies of simulated surfaces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Simulating surface adsorbates while varying voltage  </vt:lpstr>
      <vt:lpstr>Methods – Simulating surface adsorbates while varying voltage  </vt:lpstr>
      <vt:lpstr>Methods – Simulating surface adsorbates while varying voltage</vt:lpstr>
      <vt:lpstr>Methods – Simulating surface adsorbates while varying voltage</vt:lpstr>
      <vt:lpstr>Methods – Modelling hysteresis and steric hindrance</vt:lpstr>
      <vt:lpstr>Oversigt</vt:lpstr>
      <vt:lpstr>Results - Predicting binding energies of adsorbates</vt:lpstr>
      <vt:lpstr>Results - Predicting binding energies of adsorbates</vt:lpstr>
      <vt:lpstr>Results - Predicting binding energies of adsorbates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Results: Simulating surface adsorbates while varying voltage  </vt:lpstr>
      <vt:lpstr>Results: Simulating surface adsorbates while varying voltage  </vt:lpstr>
      <vt:lpstr>Results: Simulating surface adsorbates while varying voltage  </vt:lpstr>
      <vt:lpstr>Oversigt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2023-01-25T12:27:12Z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2023-01-23T19:31:57Z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17c61381-43d7-48ee-8429-1c705a20b766</vt:lpwstr>
  </property>
  <property fmtid="{D5CDD505-2E9C-101B-9397-08002B2CF9AE}" pid="9" name="MSIP_Label_6a2630e2-1ac5-455e-8217-0156b1936a76_ContentBits">
    <vt:lpwstr>0</vt:lpwstr>
  </property>
</Properties>
</file>